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6" r:id="rId2"/>
    <p:sldId id="259" r:id="rId3"/>
    <p:sldId id="261" r:id="rId4"/>
    <p:sldId id="260" r:id="rId5"/>
    <p:sldId id="262" r:id="rId6"/>
    <p:sldId id="263" r:id="rId7"/>
    <p:sldId id="264" r:id="rId8"/>
    <p:sldId id="265" r:id="rId9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C5C5C5"/>
    <a:srgbClr val="C0C0C0"/>
    <a:srgbClr val="DDDDDD"/>
    <a:srgbClr val="333333"/>
    <a:srgbClr val="258F39"/>
    <a:srgbClr val="1E742E"/>
    <a:srgbClr val="DCDCD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327" autoAdjust="0"/>
    <p:restoredTop sz="93743" autoAdjust="0"/>
  </p:normalViewPr>
  <p:slideViewPr>
    <p:cSldViewPr>
      <p:cViewPr varScale="1">
        <p:scale>
          <a:sx n="81" d="100"/>
          <a:sy n="81" d="100"/>
        </p:scale>
        <p:origin x="-102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268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24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1024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4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F9098A7E-1875-4441-B792-BA15DB6A704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gi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158"/>
          <p:cNvSpPr>
            <a:spLocks/>
          </p:cNvSpPr>
          <p:nvPr userDrawn="1"/>
        </p:nvSpPr>
        <p:spPr bwMode="gray">
          <a:xfrm>
            <a:off x="5321300" y="115888"/>
            <a:ext cx="3822700" cy="6765925"/>
          </a:xfrm>
          <a:custGeom>
            <a:avLst/>
            <a:gdLst/>
            <a:ahLst/>
            <a:cxnLst>
              <a:cxn ang="0">
                <a:pos x="882" y="17"/>
              </a:cxn>
              <a:cxn ang="0">
                <a:pos x="2105" y="2560"/>
              </a:cxn>
              <a:cxn ang="0">
                <a:pos x="0" y="4344"/>
              </a:cxn>
              <a:cxn ang="0">
                <a:pos x="1242" y="4352"/>
              </a:cxn>
              <a:cxn ang="0">
                <a:pos x="2336" y="2584"/>
              </a:cxn>
              <a:cxn ang="0">
                <a:pos x="1186" y="0"/>
              </a:cxn>
              <a:cxn ang="0">
                <a:pos x="882" y="17"/>
              </a:cxn>
            </a:cxnLst>
            <a:rect l="0" t="0" r="r" b="b"/>
            <a:pathLst>
              <a:path w="2502" h="4352">
                <a:moveTo>
                  <a:pt x="882" y="17"/>
                </a:moveTo>
                <a:cubicBezTo>
                  <a:pt x="2077" y="287"/>
                  <a:pt x="2361" y="1554"/>
                  <a:pt x="2105" y="2560"/>
                </a:cubicBezTo>
                <a:cubicBezTo>
                  <a:pt x="1849" y="3566"/>
                  <a:pt x="905" y="3993"/>
                  <a:pt x="0" y="4344"/>
                </a:cubicBezTo>
                <a:lnTo>
                  <a:pt x="1242" y="4352"/>
                </a:lnTo>
                <a:cubicBezTo>
                  <a:pt x="1563" y="4096"/>
                  <a:pt x="2205" y="3360"/>
                  <a:pt x="2336" y="2584"/>
                </a:cubicBezTo>
                <a:cubicBezTo>
                  <a:pt x="2468" y="1808"/>
                  <a:pt x="2502" y="416"/>
                  <a:pt x="1186" y="0"/>
                </a:cubicBezTo>
                <a:lnTo>
                  <a:pt x="882" y="17"/>
                </a:lnTo>
                <a:close/>
              </a:path>
            </a:pathLst>
          </a:custGeom>
          <a:gradFill rotWithShape="1">
            <a:gsLst>
              <a:gs pos="0">
                <a:srgbClr val="99FA72">
                  <a:gamma/>
                  <a:tint val="27451"/>
                  <a:invGamma/>
                </a:srgbClr>
              </a:gs>
              <a:gs pos="100000">
                <a:srgbClr val="99FA72"/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  <a:scene3d>
            <a:camera prst="legacyPerspectiveTopRight"/>
            <a:lightRig rig="legacyFlat4" dir="b"/>
          </a:scene3d>
          <a:sp3d extrusionH="354000" prstMaterial="legacyMetal">
            <a:bevelT w="13500" h="13500" prst="angle"/>
            <a:bevelB w="13500" h="13500" prst="angle"/>
            <a:extrusionClr>
              <a:srgbClr val="258F39"/>
            </a:extrusionClr>
          </a:sp3d>
        </p:spPr>
        <p:txBody>
          <a:bodyPr>
            <a:flatTx/>
          </a:bodyPr>
          <a:lstStyle/>
          <a:p>
            <a:pPr>
              <a:defRPr/>
            </a:pPr>
            <a:endParaRPr lang="ru-RU"/>
          </a:p>
        </p:txBody>
      </p:sp>
      <p:grpSp>
        <p:nvGrpSpPr>
          <p:cNvPr id="5" name="Group 79"/>
          <p:cNvGrpSpPr>
            <a:grpSpLocks/>
          </p:cNvGrpSpPr>
          <p:nvPr userDrawn="1"/>
        </p:nvGrpSpPr>
        <p:grpSpPr bwMode="auto">
          <a:xfrm>
            <a:off x="755650" y="1196975"/>
            <a:ext cx="7848600" cy="4859338"/>
            <a:chOff x="96" y="509"/>
            <a:chExt cx="5328" cy="3567"/>
          </a:xfrm>
        </p:grpSpPr>
        <p:grpSp>
          <p:nvGrpSpPr>
            <p:cNvPr id="6" name="Group 80"/>
            <p:cNvGrpSpPr>
              <a:grpSpLocks/>
            </p:cNvGrpSpPr>
            <p:nvPr/>
          </p:nvGrpSpPr>
          <p:grpSpPr bwMode="auto">
            <a:xfrm>
              <a:off x="252" y="509"/>
              <a:ext cx="630" cy="3549"/>
              <a:chOff x="252" y="509"/>
              <a:chExt cx="630" cy="3549"/>
            </a:xfrm>
          </p:grpSpPr>
          <p:sp>
            <p:nvSpPr>
              <p:cNvPr id="53" name="Line 81"/>
              <p:cNvSpPr>
                <a:spLocks noChangeShapeType="1"/>
              </p:cNvSpPr>
              <p:nvPr/>
            </p:nvSpPr>
            <p:spPr bwMode="auto">
              <a:xfrm flipV="1">
                <a:off x="252" y="517"/>
                <a:ext cx="0" cy="3529"/>
              </a:xfrm>
              <a:prstGeom prst="line">
                <a:avLst/>
              </a:prstGeom>
              <a:noFill/>
              <a:ln w="12700">
                <a:solidFill>
                  <a:srgbClr val="C0C0C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4" name="Line 82"/>
              <p:cNvSpPr>
                <a:spLocks noChangeShapeType="1"/>
              </p:cNvSpPr>
              <p:nvPr/>
            </p:nvSpPr>
            <p:spPr bwMode="auto">
              <a:xfrm flipV="1">
                <a:off x="455" y="509"/>
                <a:ext cx="0" cy="3529"/>
              </a:xfrm>
              <a:prstGeom prst="line">
                <a:avLst/>
              </a:prstGeom>
              <a:noFill/>
              <a:ln w="12700">
                <a:solidFill>
                  <a:srgbClr val="C0C0C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5" name="Line 83"/>
              <p:cNvSpPr>
                <a:spLocks noChangeShapeType="1"/>
              </p:cNvSpPr>
              <p:nvPr/>
            </p:nvSpPr>
            <p:spPr bwMode="auto">
              <a:xfrm flipV="1">
                <a:off x="671" y="528"/>
                <a:ext cx="0" cy="3530"/>
              </a:xfrm>
              <a:prstGeom prst="line">
                <a:avLst/>
              </a:prstGeom>
              <a:noFill/>
              <a:ln w="12700">
                <a:solidFill>
                  <a:srgbClr val="C0C0C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6" name="Line 84"/>
              <p:cNvSpPr>
                <a:spLocks noChangeShapeType="1"/>
              </p:cNvSpPr>
              <p:nvPr/>
            </p:nvSpPr>
            <p:spPr bwMode="auto">
              <a:xfrm flipV="1">
                <a:off x="882" y="528"/>
                <a:ext cx="0" cy="3529"/>
              </a:xfrm>
              <a:prstGeom prst="line">
                <a:avLst/>
              </a:prstGeom>
              <a:noFill/>
              <a:ln w="12700">
                <a:solidFill>
                  <a:srgbClr val="C0C0C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grpSp>
          <p:nvGrpSpPr>
            <p:cNvPr id="7" name="Group 85"/>
            <p:cNvGrpSpPr>
              <a:grpSpLocks/>
            </p:cNvGrpSpPr>
            <p:nvPr/>
          </p:nvGrpSpPr>
          <p:grpSpPr bwMode="auto">
            <a:xfrm rot="5400000">
              <a:off x="1164" y="-387"/>
              <a:ext cx="3195" cy="5328"/>
              <a:chOff x="1636" y="772"/>
              <a:chExt cx="3663" cy="4098"/>
            </a:xfrm>
          </p:grpSpPr>
          <p:grpSp>
            <p:nvGrpSpPr>
              <p:cNvPr id="33" name="Group 86"/>
              <p:cNvGrpSpPr>
                <a:grpSpLocks/>
              </p:cNvGrpSpPr>
              <p:nvPr/>
            </p:nvGrpSpPr>
            <p:grpSpPr bwMode="auto">
              <a:xfrm>
                <a:off x="1636" y="782"/>
                <a:ext cx="733" cy="4088"/>
                <a:chOff x="1636" y="782"/>
                <a:chExt cx="733" cy="4088"/>
              </a:xfrm>
            </p:grpSpPr>
            <p:sp>
              <p:nvSpPr>
                <p:cNvPr id="49" name="Line 87"/>
                <p:cNvSpPr>
                  <a:spLocks noChangeShapeType="1"/>
                </p:cNvSpPr>
                <p:nvPr/>
              </p:nvSpPr>
              <p:spPr bwMode="auto">
                <a:xfrm flipV="1">
                  <a:off x="1636" y="825"/>
                  <a:ext cx="0" cy="4045"/>
                </a:xfrm>
                <a:prstGeom prst="line">
                  <a:avLst/>
                </a:prstGeom>
                <a:noFill/>
                <a:ln w="12700">
                  <a:solidFill>
                    <a:srgbClr val="C0C0C0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50" name="Line 88"/>
                <p:cNvSpPr>
                  <a:spLocks noChangeShapeType="1"/>
                </p:cNvSpPr>
                <p:nvPr/>
              </p:nvSpPr>
              <p:spPr bwMode="auto">
                <a:xfrm flipV="1">
                  <a:off x="1881" y="782"/>
                  <a:ext cx="0" cy="4045"/>
                </a:xfrm>
                <a:prstGeom prst="line">
                  <a:avLst/>
                </a:prstGeom>
                <a:noFill/>
                <a:ln w="12700">
                  <a:solidFill>
                    <a:srgbClr val="C0C0C0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51" name="Line 89"/>
                <p:cNvSpPr>
                  <a:spLocks noChangeShapeType="1"/>
                </p:cNvSpPr>
                <p:nvPr/>
              </p:nvSpPr>
              <p:spPr bwMode="auto">
                <a:xfrm flipV="1">
                  <a:off x="2123" y="805"/>
                  <a:ext cx="0" cy="4045"/>
                </a:xfrm>
                <a:prstGeom prst="line">
                  <a:avLst/>
                </a:prstGeom>
                <a:noFill/>
                <a:ln w="12700">
                  <a:solidFill>
                    <a:srgbClr val="C0C0C0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52" name="Line 90"/>
                <p:cNvSpPr>
                  <a:spLocks noChangeShapeType="1"/>
                </p:cNvSpPr>
                <p:nvPr/>
              </p:nvSpPr>
              <p:spPr bwMode="auto">
                <a:xfrm flipV="1">
                  <a:off x="2369" y="818"/>
                  <a:ext cx="0" cy="4046"/>
                </a:xfrm>
                <a:prstGeom prst="line">
                  <a:avLst/>
                </a:prstGeom>
                <a:noFill/>
                <a:ln w="12700">
                  <a:solidFill>
                    <a:srgbClr val="C0C0C0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</p:grpSp>
          <p:grpSp>
            <p:nvGrpSpPr>
              <p:cNvPr id="34" name="Group 91"/>
              <p:cNvGrpSpPr>
                <a:grpSpLocks/>
              </p:cNvGrpSpPr>
              <p:nvPr/>
            </p:nvGrpSpPr>
            <p:grpSpPr bwMode="auto">
              <a:xfrm>
                <a:off x="2606" y="772"/>
                <a:ext cx="734" cy="4087"/>
                <a:chOff x="1636" y="783"/>
                <a:chExt cx="734" cy="4087"/>
              </a:xfrm>
            </p:grpSpPr>
            <p:sp>
              <p:nvSpPr>
                <p:cNvPr id="45" name="Line 92"/>
                <p:cNvSpPr>
                  <a:spLocks noChangeShapeType="1"/>
                </p:cNvSpPr>
                <p:nvPr/>
              </p:nvSpPr>
              <p:spPr bwMode="auto">
                <a:xfrm flipV="1">
                  <a:off x="1636" y="825"/>
                  <a:ext cx="0" cy="4045"/>
                </a:xfrm>
                <a:prstGeom prst="line">
                  <a:avLst/>
                </a:prstGeom>
                <a:noFill/>
                <a:ln w="12700">
                  <a:solidFill>
                    <a:srgbClr val="C0C0C0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6" name="Line 93"/>
                <p:cNvSpPr>
                  <a:spLocks noChangeShapeType="1"/>
                </p:cNvSpPr>
                <p:nvPr/>
              </p:nvSpPr>
              <p:spPr bwMode="auto">
                <a:xfrm flipV="1">
                  <a:off x="1881" y="783"/>
                  <a:ext cx="0" cy="4045"/>
                </a:xfrm>
                <a:prstGeom prst="line">
                  <a:avLst/>
                </a:prstGeom>
                <a:noFill/>
                <a:ln w="12700">
                  <a:solidFill>
                    <a:srgbClr val="C0C0C0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7" name="Line 94"/>
                <p:cNvSpPr>
                  <a:spLocks noChangeShapeType="1"/>
                </p:cNvSpPr>
                <p:nvPr/>
              </p:nvSpPr>
              <p:spPr bwMode="auto">
                <a:xfrm flipV="1">
                  <a:off x="2124" y="805"/>
                  <a:ext cx="0" cy="4045"/>
                </a:xfrm>
                <a:prstGeom prst="line">
                  <a:avLst/>
                </a:prstGeom>
                <a:noFill/>
                <a:ln w="12700">
                  <a:solidFill>
                    <a:srgbClr val="C0C0C0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8" name="Line 95"/>
                <p:cNvSpPr>
                  <a:spLocks noChangeShapeType="1"/>
                </p:cNvSpPr>
                <p:nvPr/>
              </p:nvSpPr>
              <p:spPr bwMode="auto">
                <a:xfrm flipV="1">
                  <a:off x="2370" y="818"/>
                  <a:ext cx="0" cy="4046"/>
                </a:xfrm>
                <a:prstGeom prst="line">
                  <a:avLst/>
                </a:prstGeom>
                <a:noFill/>
                <a:ln w="12700">
                  <a:solidFill>
                    <a:srgbClr val="C0C0C0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</p:grpSp>
          <p:grpSp>
            <p:nvGrpSpPr>
              <p:cNvPr id="35" name="Group 96"/>
              <p:cNvGrpSpPr>
                <a:grpSpLocks/>
              </p:cNvGrpSpPr>
              <p:nvPr/>
            </p:nvGrpSpPr>
            <p:grpSpPr bwMode="auto">
              <a:xfrm>
                <a:off x="3594" y="782"/>
                <a:ext cx="735" cy="4088"/>
                <a:chOff x="1635" y="782"/>
                <a:chExt cx="735" cy="4088"/>
              </a:xfrm>
            </p:grpSpPr>
            <p:sp>
              <p:nvSpPr>
                <p:cNvPr id="41" name="Line 97"/>
                <p:cNvSpPr>
                  <a:spLocks noChangeShapeType="1"/>
                </p:cNvSpPr>
                <p:nvPr/>
              </p:nvSpPr>
              <p:spPr bwMode="auto">
                <a:xfrm flipV="1">
                  <a:off x="1635" y="825"/>
                  <a:ext cx="0" cy="4045"/>
                </a:xfrm>
                <a:prstGeom prst="line">
                  <a:avLst/>
                </a:prstGeom>
                <a:noFill/>
                <a:ln w="12700">
                  <a:solidFill>
                    <a:srgbClr val="C0C0C0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2" name="Line 98"/>
                <p:cNvSpPr>
                  <a:spLocks noChangeShapeType="1"/>
                </p:cNvSpPr>
                <p:nvPr/>
              </p:nvSpPr>
              <p:spPr bwMode="auto">
                <a:xfrm flipV="1">
                  <a:off x="1881" y="782"/>
                  <a:ext cx="0" cy="4045"/>
                </a:xfrm>
                <a:prstGeom prst="line">
                  <a:avLst/>
                </a:prstGeom>
                <a:noFill/>
                <a:ln w="12700">
                  <a:solidFill>
                    <a:srgbClr val="C0C0C0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3" name="Line 99"/>
                <p:cNvSpPr>
                  <a:spLocks noChangeShapeType="1"/>
                </p:cNvSpPr>
                <p:nvPr/>
              </p:nvSpPr>
              <p:spPr bwMode="auto">
                <a:xfrm flipV="1">
                  <a:off x="2124" y="805"/>
                  <a:ext cx="0" cy="4045"/>
                </a:xfrm>
                <a:prstGeom prst="line">
                  <a:avLst/>
                </a:prstGeom>
                <a:noFill/>
                <a:ln w="12700">
                  <a:solidFill>
                    <a:srgbClr val="C0C0C0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4" name="Line 100"/>
                <p:cNvSpPr>
                  <a:spLocks noChangeShapeType="1"/>
                </p:cNvSpPr>
                <p:nvPr/>
              </p:nvSpPr>
              <p:spPr bwMode="auto">
                <a:xfrm flipV="1">
                  <a:off x="2370" y="818"/>
                  <a:ext cx="0" cy="4046"/>
                </a:xfrm>
                <a:prstGeom prst="line">
                  <a:avLst/>
                </a:prstGeom>
                <a:noFill/>
                <a:ln w="12700">
                  <a:solidFill>
                    <a:srgbClr val="C0C0C0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</p:grpSp>
          <p:grpSp>
            <p:nvGrpSpPr>
              <p:cNvPr id="36" name="Group 101"/>
              <p:cNvGrpSpPr>
                <a:grpSpLocks/>
              </p:cNvGrpSpPr>
              <p:nvPr/>
            </p:nvGrpSpPr>
            <p:grpSpPr bwMode="auto">
              <a:xfrm>
                <a:off x="4565" y="772"/>
                <a:ext cx="734" cy="4087"/>
                <a:chOff x="1636" y="783"/>
                <a:chExt cx="734" cy="4087"/>
              </a:xfrm>
            </p:grpSpPr>
            <p:sp>
              <p:nvSpPr>
                <p:cNvPr id="37" name="Line 102"/>
                <p:cNvSpPr>
                  <a:spLocks noChangeShapeType="1"/>
                </p:cNvSpPr>
                <p:nvPr/>
              </p:nvSpPr>
              <p:spPr bwMode="auto">
                <a:xfrm flipV="1">
                  <a:off x="1636" y="825"/>
                  <a:ext cx="0" cy="4045"/>
                </a:xfrm>
                <a:prstGeom prst="line">
                  <a:avLst/>
                </a:prstGeom>
                <a:noFill/>
                <a:ln w="12700">
                  <a:solidFill>
                    <a:srgbClr val="C0C0C0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38" name="Line 103"/>
                <p:cNvSpPr>
                  <a:spLocks noChangeShapeType="1"/>
                </p:cNvSpPr>
                <p:nvPr/>
              </p:nvSpPr>
              <p:spPr bwMode="auto">
                <a:xfrm flipV="1">
                  <a:off x="1882" y="783"/>
                  <a:ext cx="0" cy="4045"/>
                </a:xfrm>
                <a:prstGeom prst="line">
                  <a:avLst/>
                </a:prstGeom>
                <a:noFill/>
                <a:ln w="12700">
                  <a:solidFill>
                    <a:srgbClr val="C0C0C0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39" name="Line 104"/>
                <p:cNvSpPr>
                  <a:spLocks noChangeShapeType="1"/>
                </p:cNvSpPr>
                <p:nvPr/>
              </p:nvSpPr>
              <p:spPr bwMode="auto">
                <a:xfrm flipV="1">
                  <a:off x="2124" y="805"/>
                  <a:ext cx="0" cy="4045"/>
                </a:xfrm>
                <a:prstGeom prst="line">
                  <a:avLst/>
                </a:prstGeom>
                <a:noFill/>
                <a:ln w="12700">
                  <a:solidFill>
                    <a:srgbClr val="C0C0C0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0" name="Line 105"/>
                <p:cNvSpPr>
                  <a:spLocks noChangeShapeType="1"/>
                </p:cNvSpPr>
                <p:nvPr/>
              </p:nvSpPr>
              <p:spPr bwMode="auto">
                <a:xfrm flipV="1">
                  <a:off x="2370" y="818"/>
                  <a:ext cx="0" cy="4046"/>
                </a:xfrm>
                <a:prstGeom prst="line">
                  <a:avLst/>
                </a:prstGeom>
                <a:noFill/>
                <a:ln w="12700">
                  <a:solidFill>
                    <a:srgbClr val="C0C0C0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</p:grpSp>
        </p:grpSp>
        <p:grpSp>
          <p:nvGrpSpPr>
            <p:cNvPr id="8" name="Group 106"/>
            <p:cNvGrpSpPr>
              <a:grpSpLocks/>
            </p:cNvGrpSpPr>
            <p:nvPr/>
          </p:nvGrpSpPr>
          <p:grpSpPr bwMode="auto">
            <a:xfrm>
              <a:off x="1104" y="528"/>
              <a:ext cx="630" cy="3548"/>
              <a:chOff x="252" y="509"/>
              <a:chExt cx="630" cy="3548"/>
            </a:xfrm>
          </p:grpSpPr>
          <p:sp>
            <p:nvSpPr>
              <p:cNvPr id="29" name="Line 107"/>
              <p:cNvSpPr>
                <a:spLocks noChangeShapeType="1"/>
              </p:cNvSpPr>
              <p:nvPr/>
            </p:nvSpPr>
            <p:spPr bwMode="auto">
              <a:xfrm flipV="1">
                <a:off x="252" y="517"/>
                <a:ext cx="0" cy="3529"/>
              </a:xfrm>
              <a:prstGeom prst="line">
                <a:avLst/>
              </a:prstGeom>
              <a:noFill/>
              <a:ln w="12700">
                <a:solidFill>
                  <a:srgbClr val="C0C0C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0" name="Line 108"/>
              <p:cNvSpPr>
                <a:spLocks noChangeShapeType="1"/>
              </p:cNvSpPr>
              <p:nvPr/>
            </p:nvSpPr>
            <p:spPr bwMode="auto">
              <a:xfrm flipV="1">
                <a:off x="455" y="509"/>
                <a:ext cx="0" cy="3529"/>
              </a:xfrm>
              <a:prstGeom prst="line">
                <a:avLst/>
              </a:prstGeom>
              <a:noFill/>
              <a:ln w="12700">
                <a:solidFill>
                  <a:srgbClr val="C0C0C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1" name="Line 109"/>
              <p:cNvSpPr>
                <a:spLocks noChangeShapeType="1"/>
              </p:cNvSpPr>
              <p:nvPr/>
            </p:nvSpPr>
            <p:spPr bwMode="auto">
              <a:xfrm flipV="1">
                <a:off x="672" y="527"/>
                <a:ext cx="0" cy="3530"/>
              </a:xfrm>
              <a:prstGeom prst="line">
                <a:avLst/>
              </a:prstGeom>
              <a:noFill/>
              <a:ln w="12700">
                <a:solidFill>
                  <a:srgbClr val="C0C0C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2" name="Line 110"/>
              <p:cNvSpPr>
                <a:spLocks noChangeShapeType="1"/>
              </p:cNvSpPr>
              <p:nvPr/>
            </p:nvSpPr>
            <p:spPr bwMode="auto">
              <a:xfrm flipV="1">
                <a:off x="882" y="527"/>
                <a:ext cx="0" cy="3529"/>
              </a:xfrm>
              <a:prstGeom prst="line">
                <a:avLst/>
              </a:prstGeom>
              <a:noFill/>
              <a:ln w="12700">
                <a:solidFill>
                  <a:srgbClr val="C0C0C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grpSp>
          <p:nvGrpSpPr>
            <p:cNvPr id="9" name="Group 111"/>
            <p:cNvGrpSpPr>
              <a:grpSpLocks/>
            </p:cNvGrpSpPr>
            <p:nvPr/>
          </p:nvGrpSpPr>
          <p:grpSpPr bwMode="auto">
            <a:xfrm>
              <a:off x="1968" y="528"/>
              <a:ext cx="630" cy="3548"/>
              <a:chOff x="252" y="509"/>
              <a:chExt cx="630" cy="3548"/>
            </a:xfrm>
          </p:grpSpPr>
          <p:sp>
            <p:nvSpPr>
              <p:cNvPr id="25" name="Line 112"/>
              <p:cNvSpPr>
                <a:spLocks noChangeShapeType="1"/>
              </p:cNvSpPr>
              <p:nvPr/>
            </p:nvSpPr>
            <p:spPr bwMode="auto">
              <a:xfrm flipV="1">
                <a:off x="252" y="517"/>
                <a:ext cx="0" cy="3529"/>
              </a:xfrm>
              <a:prstGeom prst="line">
                <a:avLst/>
              </a:prstGeom>
              <a:noFill/>
              <a:ln w="12700">
                <a:solidFill>
                  <a:srgbClr val="C0C0C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6" name="Line 113"/>
              <p:cNvSpPr>
                <a:spLocks noChangeShapeType="1"/>
              </p:cNvSpPr>
              <p:nvPr/>
            </p:nvSpPr>
            <p:spPr bwMode="auto">
              <a:xfrm flipV="1">
                <a:off x="456" y="509"/>
                <a:ext cx="0" cy="3529"/>
              </a:xfrm>
              <a:prstGeom prst="line">
                <a:avLst/>
              </a:prstGeom>
              <a:noFill/>
              <a:ln w="12700">
                <a:solidFill>
                  <a:srgbClr val="C0C0C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7" name="Line 114"/>
              <p:cNvSpPr>
                <a:spLocks noChangeShapeType="1"/>
              </p:cNvSpPr>
              <p:nvPr/>
            </p:nvSpPr>
            <p:spPr bwMode="auto">
              <a:xfrm flipV="1">
                <a:off x="672" y="527"/>
                <a:ext cx="0" cy="3530"/>
              </a:xfrm>
              <a:prstGeom prst="line">
                <a:avLst/>
              </a:prstGeom>
              <a:noFill/>
              <a:ln w="12700">
                <a:solidFill>
                  <a:srgbClr val="C0C0C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8" name="Line 115"/>
              <p:cNvSpPr>
                <a:spLocks noChangeShapeType="1"/>
              </p:cNvSpPr>
              <p:nvPr/>
            </p:nvSpPr>
            <p:spPr bwMode="auto">
              <a:xfrm flipV="1">
                <a:off x="882" y="527"/>
                <a:ext cx="0" cy="3529"/>
              </a:xfrm>
              <a:prstGeom prst="line">
                <a:avLst/>
              </a:prstGeom>
              <a:noFill/>
              <a:ln w="12700">
                <a:solidFill>
                  <a:srgbClr val="C0C0C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grpSp>
          <p:nvGrpSpPr>
            <p:cNvPr id="10" name="Group 116"/>
            <p:cNvGrpSpPr>
              <a:grpSpLocks/>
            </p:cNvGrpSpPr>
            <p:nvPr/>
          </p:nvGrpSpPr>
          <p:grpSpPr bwMode="auto">
            <a:xfrm>
              <a:off x="2832" y="528"/>
              <a:ext cx="630" cy="3548"/>
              <a:chOff x="252" y="509"/>
              <a:chExt cx="630" cy="3548"/>
            </a:xfrm>
          </p:grpSpPr>
          <p:sp>
            <p:nvSpPr>
              <p:cNvPr id="21" name="Line 117"/>
              <p:cNvSpPr>
                <a:spLocks noChangeShapeType="1"/>
              </p:cNvSpPr>
              <p:nvPr/>
            </p:nvSpPr>
            <p:spPr bwMode="auto">
              <a:xfrm flipV="1">
                <a:off x="252" y="517"/>
                <a:ext cx="0" cy="3529"/>
              </a:xfrm>
              <a:prstGeom prst="line">
                <a:avLst/>
              </a:prstGeom>
              <a:noFill/>
              <a:ln w="12700">
                <a:solidFill>
                  <a:srgbClr val="C0C0C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2" name="Line 118"/>
              <p:cNvSpPr>
                <a:spLocks noChangeShapeType="1"/>
              </p:cNvSpPr>
              <p:nvPr/>
            </p:nvSpPr>
            <p:spPr bwMode="auto">
              <a:xfrm flipV="1">
                <a:off x="455" y="509"/>
                <a:ext cx="0" cy="3529"/>
              </a:xfrm>
              <a:prstGeom prst="line">
                <a:avLst/>
              </a:prstGeom>
              <a:noFill/>
              <a:ln w="12700">
                <a:solidFill>
                  <a:srgbClr val="C0C0C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3" name="Line 119"/>
              <p:cNvSpPr>
                <a:spLocks noChangeShapeType="1"/>
              </p:cNvSpPr>
              <p:nvPr/>
            </p:nvSpPr>
            <p:spPr bwMode="auto">
              <a:xfrm flipV="1">
                <a:off x="671" y="527"/>
                <a:ext cx="0" cy="3530"/>
              </a:xfrm>
              <a:prstGeom prst="line">
                <a:avLst/>
              </a:prstGeom>
              <a:noFill/>
              <a:ln w="12700">
                <a:solidFill>
                  <a:srgbClr val="C0C0C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4" name="Line 120"/>
              <p:cNvSpPr>
                <a:spLocks noChangeShapeType="1"/>
              </p:cNvSpPr>
              <p:nvPr/>
            </p:nvSpPr>
            <p:spPr bwMode="auto">
              <a:xfrm flipV="1">
                <a:off x="882" y="527"/>
                <a:ext cx="0" cy="3529"/>
              </a:xfrm>
              <a:prstGeom prst="line">
                <a:avLst/>
              </a:prstGeom>
              <a:noFill/>
              <a:ln w="12700">
                <a:solidFill>
                  <a:srgbClr val="C0C0C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grpSp>
          <p:nvGrpSpPr>
            <p:cNvPr id="11" name="Group 121"/>
            <p:cNvGrpSpPr>
              <a:grpSpLocks/>
            </p:cNvGrpSpPr>
            <p:nvPr/>
          </p:nvGrpSpPr>
          <p:grpSpPr bwMode="auto">
            <a:xfrm>
              <a:off x="3659" y="528"/>
              <a:ext cx="630" cy="3548"/>
              <a:chOff x="252" y="509"/>
              <a:chExt cx="630" cy="3548"/>
            </a:xfrm>
          </p:grpSpPr>
          <p:sp>
            <p:nvSpPr>
              <p:cNvPr id="17" name="Line 122"/>
              <p:cNvSpPr>
                <a:spLocks noChangeShapeType="1"/>
              </p:cNvSpPr>
              <p:nvPr/>
            </p:nvSpPr>
            <p:spPr bwMode="auto">
              <a:xfrm flipV="1">
                <a:off x="252" y="517"/>
                <a:ext cx="0" cy="3529"/>
              </a:xfrm>
              <a:prstGeom prst="line">
                <a:avLst/>
              </a:prstGeom>
              <a:noFill/>
              <a:ln w="12700">
                <a:solidFill>
                  <a:srgbClr val="C0C0C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8" name="Line 123"/>
              <p:cNvSpPr>
                <a:spLocks noChangeShapeType="1"/>
              </p:cNvSpPr>
              <p:nvPr/>
            </p:nvSpPr>
            <p:spPr bwMode="auto">
              <a:xfrm flipV="1">
                <a:off x="455" y="509"/>
                <a:ext cx="0" cy="3529"/>
              </a:xfrm>
              <a:prstGeom prst="line">
                <a:avLst/>
              </a:prstGeom>
              <a:noFill/>
              <a:ln w="12700">
                <a:solidFill>
                  <a:srgbClr val="C0C0C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9" name="Line 124"/>
              <p:cNvSpPr>
                <a:spLocks noChangeShapeType="1"/>
              </p:cNvSpPr>
              <p:nvPr/>
            </p:nvSpPr>
            <p:spPr bwMode="auto">
              <a:xfrm flipV="1">
                <a:off x="672" y="527"/>
                <a:ext cx="0" cy="3530"/>
              </a:xfrm>
              <a:prstGeom prst="line">
                <a:avLst/>
              </a:prstGeom>
              <a:noFill/>
              <a:ln w="12700">
                <a:solidFill>
                  <a:srgbClr val="C0C0C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0" name="Line 125"/>
              <p:cNvSpPr>
                <a:spLocks noChangeShapeType="1"/>
              </p:cNvSpPr>
              <p:nvPr/>
            </p:nvSpPr>
            <p:spPr bwMode="auto">
              <a:xfrm flipV="1">
                <a:off x="882" y="527"/>
                <a:ext cx="0" cy="3529"/>
              </a:xfrm>
              <a:prstGeom prst="line">
                <a:avLst/>
              </a:prstGeom>
              <a:noFill/>
              <a:ln w="12700">
                <a:solidFill>
                  <a:srgbClr val="C0C0C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grpSp>
          <p:nvGrpSpPr>
            <p:cNvPr id="12" name="Group 126"/>
            <p:cNvGrpSpPr>
              <a:grpSpLocks/>
            </p:cNvGrpSpPr>
            <p:nvPr/>
          </p:nvGrpSpPr>
          <p:grpSpPr bwMode="auto">
            <a:xfrm>
              <a:off x="4505" y="528"/>
              <a:ext cx="630" cy="3548"/>
              <a:chOff x="252" y="509"/>
              <a:chExt cx="630" cy="3548"/>
            </a:xfrm>
          </p:grpSpPr>
          <p:sp>
            <p:nvSpPr>
              <p:cNvPr id="13" name="Line 127"/>
              <p:cNvSpPr>
                <a:spLocks noChangeShapeType="1"/>
              </p:cNvSpPr>
              <p:nvPr/>
            </p:nvSpPr>
            <p:spPr bwMode="auto">
              <a:xfrm flipV="1">
                <a:off x="252" y="517"/>
                <a:ext cx="0" cy="3529"/>
              </a:xfrm>
              <a:prstGeom prst="line">
                <a:avLst/>
              </a:prstGeom>
              <a:noFill/>
              <a:ln w="12700">
                <a:solidFill>
                  <a:srgbClr val="C0C0C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4" name="Line 128"/>
              <p:cNvSpPr>
                <a:spLocks noChangeShapeType="1"/>
              </p:cNvSpPr>
              <p:nvPr/>
            </p:nvSpPr>
            <p:spPr bwMode="auto">
              <a:xfrm flipV="1">
                <a:off x="455" y="509"/>
                <a:ext cx="0" cy="3529"/>
              </a:xfrm>
              <a:prstGeom prst="line">
                <a:avLst/>
              </a:prstGeom>
              <a:noFill/>
              <a:ln w="12700">
                <a:solidFill>
                  <a:srgbClr val="C0C0C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5" name="Line 129"/>
              <p:cNvSpPr>
                <a:spLocks noChangeShapeType="1"/>
              </p:cNvSpPr>
              <p:nvPr/>
            </p:nvSpPr>
            <p:spPr bwMode="auto">
              <a:xfrm flipV="1">
                <a:off x="672" y="527"/>
                <a:ext cx="0" cy="3530"/>
              </a:xfrm>
              <a:prstGeom prst="line">
                <a:avLst/>
              </a:prstGeom>
              <a:noFill/>
              <a:ln w="12700">
                <a:solidFill>
                  <a:srgbClr val="C0C0C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6" name="Line 130"/>
              <p:cNvSpPr>
                <a:spLocks noChangeShapeType="1"/>
              </p:cNvSpPr>
              <p:nvPr/>
            </p:nvSpPr>
            <p:spPr bwMode="auto">
              <a:xfrm flipV="1">
                <a:off x="882" y="527"/>
                <a:ext cx="0" cy="3529"/>
              </a:xfrm>
              <a:prstGeom prst="line">
                <a:avLst/>
              </a:prstGeom>
              <a:noFill/>
              <a:ln w="12700">
                <a:solidFill>
                  <a:srgbClr val="C0C0C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</p:grpSp>
      <p:sp>
        <p:nvSpPr>
          <p:cNvPr id="57" name="Rectangle 54"/>
          <p:cNvSpPr>
            <a:spLocks noChangeArrowheads="1"/>
          </p:cNvSpPr>
          <p:nvPr/>
        </p:nvSpPr>
        <p:spPr bwMode="gray">
          <a:xfrm>
            <a:off x="1187450" y="5516563"/>
            <a:ext cx="742950" cy="742950"/>
          </a:xfrm>
          <a:prstGeom prst="rect">
            <a:avLst/>
          </a:prstGeom>
          <a:gradFill rotWithShape="1">
            <a:gsLst>
              <a:gs pos="0">
                <a:srgbClr val="99FA72"/>
              </a:gs>
              <a:gs pos="100000">
                <a:srgbClr val="99FA72">
                  <a:gamma/>
                  <a:shade val="46275"/>
                  <a:invGamma/>
                </a:srgbClr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>
            <a:outerShdw dist="107763" dir="81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58" name="Freeform 27"/>
          <p:cNvSpPr>
            <a:spLocks/>
          </p:cNvSpPr>
          <p:nvPr/>
        </p:nvSpPr>
        <p:spPr bwMode="gray">
          <a:xfrm>
            <a:off x="85725" y="76200"/>
            <a:ext cx="8977313" cy="500063"/>
          </a:xfrm>
          <a:custGeom>
            <a:avLst/>
            <a:gdLst/>
            <a:ahLst/>
            <a:cxnLst>
              <a:cxn ang="0">
                <a:pos x="0" y="1"/>
              </a:cxn>
              <a:cxn ang="0">
                <a:pos x="5546" y="0"/>
              </a:cxn>
              <a:cxn ang="0">
                <a:pos x="5655" y="84"/>
              </a:cxn>
              <a:cxn ang="0">
                <a:pos x="5649" y="315"/>
              </a:cxn>
              <a:cxn ang="0">
                <a:pos x="1" y="314"/>
              </a:cxn>
              <a:cxn ang="0">
                <a:pos x="0" y="1"/>
              </a:cxn>
            </a:cxnLst>
            <a:rect l="0" t="0" r="r" b="b"/>
            <a:pathLst>
              <a:path w="5655" h="315">
                <a:moveTo>
                  <a:pt x="0" y="1"/>
                </a:moveTo>
                <a:lnTo>
                  <a:pt x="5546" y="0"/>
                </a:lnTo>
                <a:cubicBezTo>
                  <a:pt x="5652" y="0"/>
                  <a:pt x="5655" y="84"/>
                  <a:pt x="5655" y="84"/>
                </a:cubicBezTo>
                <a:lnTo>
                  <a:pt x="5649" y="315"/>
                </a:lnTo>
                <a:lnTo>
                  <a:pt x="1" y="314"/>
                </a:lnTo>
                <a:lnTo>
                  <a:pt x="0" y="1"/>
                </a:lnTo>
                <a:close/>
              </a:path>
            </a:pathLst>
          </a:custGeom>
          <a:gradFill rotWithShape="0">
            <a:gsLst>
              <a:gs pos="0">
                <a:schemeClr val="bg1"/>
              </a:gs>
              <a:gs pos="100000">
                <a:schemeClr val="bg1">
                  <a:gamma/>
                  <a:shade val="29804"/>
                  <a:invGamma/>
                  <a:alpha val="77000"/>
                </a:schemeClr>
              </a:gs>
            </a:gsLst>
            <a:path path="rect">
              <a:fillToRect l="50000" t="50000" r="50000" b="50000"/>
            </a:path>
          </a:gradFill>
          <a:ln w="9525">
            <a:noFill/>
            <a:round/>
            <a:headEnd/>
            <a:tailEnd/>
          </a:ln>
          <a:effectLst>
            <a:outerShdw dist="107763" dir="8100000" algn="ctr" rotWithShape="0">
              <a:schemeClr val="bg2">
                <a:alpha val="50000"/>
              </a:schemeClr>
            </a:outerShdw>
          </a:effectLst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9" name="Rectangle 28"/>
          <p:cNvSpPr>
            <a:spLocks noChangeArrowheads="1"/>
          </p:cNvSpPr>
          <p:nvPr/>
        </p:nvSpPr>
        <p:spPr bwMode="gray">
          <a:xfrm>
            <a:off x="114300" y="6610350"/>
            <a:ext cx="8931275" cy="163513"/>
          </a:xfrm>
          <a:prstGeom prst="rect">
            <a:avLst/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>
            <a:outerShdw dist="107763" dir="81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60" name="Rectangle 33"/>
          <p:cNvSpPr>
            <a:spLocks noChangeArrowheads="1"/>
          </p:cNvSpPr>
          <p:nvPr/>
        </p:nvSpPr>
        <p:spPr bwMode="gray">
          <a:xfrm>
            <a:off x="85725" y="609600"/>
            <a:ext cx="8982075" cy="185738"/>
          </a:xfrm>
          <a:prstGeom prst="rect">
            <a:avLst/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>
            <a:outerShdw dist="107763" dir="81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61" name="Rectangle 49"/>
          <p:cNvSpPr>
            <a:spLocks noChangeArrowheads="1"/>
          </p:cNvSpPr>
          <p:nvPr/>
        </p:nvSpPr>
        <p:spPr bwMode="gray">
          <a:xfrm>
            <a:off x="323850" y="5516563"/>
            <a:ext cx="742950" cy="742950"/>
          </a:xfrm>
          <a:prstGeom prst="rect">
            <a:avLst/>
          </a:prstGeom>
          <a:gradFill rotWithShape="1">
            <a:gsLst>
              <a:gs pos="0">
                <a:schemeClr val="accent1">
                  <a:alpha val="50000"/>
                </a:schemeClr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>
            <a:outerShdw dist="107763" dir="81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62" name="Rectangle 50"/>
          <p:cNvSpPr>
            <a:spLocks noChangeArrowheads="1"/>
          </p:cNvSpPr>
          <p:nvPr/>
        </p:nvSpPr>
        <p:spPr bwMode="gray">
          <a:xfrm>
            <a:off x="323850" y="4652963"/>
            <a:ext cx="741363" cy="742950"/>
          </a:xfrm>
          <a:prstGeom prst="rect">
            <a:avLst/>
          </a:prstGeom>
          <a:gradFill rotWithShape="1">
            <a:gsLst>
              <a:gs pos="0">
                <a:schemeClr val="bg1">
                  <a:alpha val="50000"/>
                </a:schemeClr>
              </a:gs>
              <a:gs pos="100000">
                <a:schemeClr val="bg1">
                  <a:gamma/>
                  <a:shade val="46275"/>
                  <a:invGamma/>
                </a:schemeClr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>
            <a:outerShdw dist="107763" dir="81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pic>
        <p:nvPicPr>
          <p:cNvPr id="63" name="Picture 77" descr="b699cfd5b71900647f3ef56417be1aa7"/>
          <p:cNvPicPr>
            <a:picLocks noChangeAspect="1" noChangeArrowheads="1" noCrop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825" y="5461000"/>
            <a:ext cx="865188" cy="865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4" name="Picture 153" descr="j0152694"/>
          <p:cNvPicPr preferRelativeResize="0">
            <a:picLocks noChangeArrowheads="1" noChangeShapeType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85113" y="115888"/>
            <a:ext cx="720725" cy="720725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</p:spPr>
      </p:pic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051050" y="3500438"/>
            <a:ext cx="4811713" cy="576262"/>
          </a:xfrm>
        </p:spPr>
        <p:txBody>
          <a:bodyPr/>
          <a:lstStyle>
            <a:lvl1pPr marL="0" indent="0" algn="r">
              <a:buFontTx/>
              <a:buNone/>
              <a:defRPr sz="1600" i="1">
                <a:solidFill>
                  <a:schemeClr val="tx2"/>
                </a:solidFill>
                <a:latin typeface="Times New Roman" pitchFamily="18" charset="0"/>
              </a:defRPr>
            </a:lvl1pPr>
          </a:lstStyle>
          <a:p>
            <a:r>
              <a:rPr lang="en-US"/>
              <a:t>Образец подзаголовка</a:t>
            </a:r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619250" y="1700213"/>
            <a:ext cx="6019800" cy="1470025"/>
          </a:xfrm>
        </p:spPr>
        <p:txBody>
          <a:bodyPr/>
          <a:lstStyle>
            <a:lvl1pPr algn="r">
              <a:defRPr sz="48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r>
              <a:rPr lang="en-US"/>
              <a:t>Образец заголовка</a:t>
            </a:r>
          </a:p>
        </p:txBody>
      </p:sp>
      <p:sp>
        <p:nvSpPr>
          <p:cNvPr id="65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231775" y="6445250"/>
            <a:ext cx="2205038" cy="3175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6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2574925" y="6445250"/>
            <a:ext cx="2990850" cy="3175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7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5700713" y="6445250"/>
            <a:ext cx="2205037" cy="3175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5471B9B8-D6C4-4A5A-9C31-4960F8FEEDD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" grpId="0" animBg="1"/>
      <p:bldP spid="59" grpId="0" animBg="1"/>
      <p:bldP spid="60" grpId="0" animBg="1"/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5AF2FB-2342-492B-9DA4-8380A096179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38925" y="238125"/>
            <a:ext cx="2058988" cy="58372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38125"/>
            <a:ext cx="6029325" cy="58372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27B80A-030D-4B2A-96CC-5F725026675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4ECCCF-BAD7-4439-949D-BC05CC87382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2D2D9B-300C-4570-B1D7-8D6F3D020E1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68313" y="1341438"/>
            <a:ext cx="4038600" cy="47339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59313" y="1341438"/>
            <a:ext cx="4038600" cy="47339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0AFCAC-1B23-47DD-8654-49BDA204E69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196C95-0891-43B0-9DA9-074430A8B43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0D3ACA-2B1B-45B8-9055-4008F7FB9AD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42DF83-905F-4D28-A018-7561A67F6BF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B108E5-D921-4336-A5E6-31C1526254E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60D375-74B5-4021-929D-7158493DDE4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9" name="Freeform 25"/>
          <p:cNvSpPr>
            <a:spLocks/>
          </p:cNvSpPr>
          <p:nvPr/>
        </p:nvSpPr>
        <p:spPr bwMode="gray">
          <a:xfrm>
            <a:off x="96838" y="6381750"/>
            <a:ext cx="8970962" cy="314325"/>
          </a:xfrm>
          <a:custGeom>
            <a:avLst/>
            <a:gdLst/>
            <a:ahLst/>
            <a:cxnLst>
              <a:cxn ang="0">
                <a:pos x="4" y="198"/>
              </a:cxn>
              <a:cxn ang="0">
                <a:pos x="5651" y="198"/>
              </a:cxn>
              <a:cxn ang="0">
                <a:pos x="5646" y="94"/>
              </a:cxn>
              <a:cxn ang="0">
                <a:pos x="1491" y="94"/>
              </a:cxn>
              <a:cxn ang="0">
                <a:pos x="1343" y="2"/>
              </a:cxn>
              <a:cxn ang="0">
                <a:pos x="0" y="0"/>
              </a:cxn>
              <a:cxn ang="0">
                <a:pos x="4" y="198"/>
              </a:cxn>
            </a:cxnLst>
            <a:rect l="0" t="0" r="r" b="b"/>
            <a:pathLst>
              <a:path w="5651" h="198">
                <a:moveTo>
                  <a:pt x="4" y="198"/>
                </a:moveTo>
                <a:lnTo>
                  <a:pt x="5651" y="198"/>
                </a:lnTo>
                <a:lnTo>
                  <a:pt x="5646" y="94"/>
                </a:lnTo>
                <a:lnTo>
                  <a:pt x="1491" y="94"/>
                </a:lnTo>
                <a:lnTo>
                  <a:pt x="1343" y="2"/>
                </a:lnTo>
                <a:lnTo>
                  <a:pt x="0" y="0"/>
                </a:lnTo>
                <a:lnTo>
                  <a:pt x="4" y="198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050" name="Freeform 26"/>
          <p:cNvSpPr>
            <a:spLocks/>
          </p:cNvSpPr>
          <p:nvPr/>
        </p:nvSpPr>
        <p:spPr bwMode="gray">
          <a:xfrm>
            <a:off x="103188" y="6453188"/>
            <a:ext cx="8975725" cy="279400"/>
          </a:xfrm>
          <a:custGeom>
            <a:avLst/>
            <a:gdLst/>
            <a:ahLst/>
            <a:cxnLst>
              <a:cxn ang="0">
                <a:pos x="0" y="176"/>
              </a:cxn>
              <a:cxn ang="0">
                <a:pos x="5650" y="169"/>
              </a:cxn>
              <a:cxn ang="0">
                <a:pos x="5646" y="95"/>
              </a:cxn>
              <a:cxn ang="0">
                <a:pos x="1478" y="95"/>
              </a:cxn>
              <a:cxn ang="0">
                <a:pos x="1317" y="3"/>
              </a:cxn>
              <a:cxn ang="0">
                <a:pos x="0" y="0"/>
              </a:cxn>
              <a:cxn ang="0">
                <a:pos x="0" y="176"/>
              </a:cxn>
            </a:cxnLst>
            <a:rect l="0" t="0" r="r" b="b"/>
            <a:pathLst>
              <a:path w="5650" h="176">
                <a:moveTo>
                  <a:pt x="0" y="176"/>
                </a:moveTo>
                <a:lnTo>
                  <a:pt x="5650" y="169"/>
                </a:lnTo>
                <a:lnTo>
                  <a:pt x="5646" y="95"/>
                </a:lnTo>
                <a:lnTo>
                  <a:pt x="1478" y="95"/>
                </a:lnTo>
                <a:lnTo>
                  <a:pt x="1317" y="3"/>
                </a:lnTo>
                <a:lnTo>
                  <a:pt x="0" y="0"/>
                </a:lnTo>
                <a:lnTo>
                  <a:pt x="0" y="176"/>
                </a:lnTo>
                <a:close/>
              </a:path>
            </a:pathLst>
          </a:custGeom>
          <a:gradFill rotWithShape="1">
            <a:gsLst>
              <a:gs pos="0">
                <a:schemeClr val="bg1"/>
              </a:gs>
              <a:gs pos="100000">
                <a:schemeClr val="bg1">
                  <a:gamma/>
                  <a:shade val="46275"/>
                  <a:invGamma/>
                </a:schemeClr>
              </a:gs>
            </a:gsLst>
            <a:path path="rect">
              <a:fillToRect l="50000" t="50000" r="50000" b="50000"/>
            </a:path>
          </a:gra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051" name="Freeform 27"/>
          <p:cNvSpPr>
            <a:spLocks/>
          </p:cNvSpPr>
          <p:nvPr/>
        </p:nvSpPr>
        <p:spPr bwMode="gray">
          <a:xfrm>
            <a:off x="92075" y="98425"/>
            <a:ext cx="8956675" cy="179388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5582" y="0"/>
              </a:cxn>
              <a:cxn ang="0">
                <a:pos x="5639" y="45"/>
              </a:cxn>
              <a:cxn ang="0">
                <a:pos x="5636" y="113"/>
              </a:cxn>
              <a:cxn ang="0">
                <a:pos x="0" y="113"/>
              </a:cxn>
              <a:cxn ang="0">
                <a:pos x="0" y="0"/>
              </a:cxn>
            </a:cxnLst>
            <a:rect l="0" t="0" r="r" b="b"/>
            <a:pathLst>
              <a:path w="5639" h="113">
                <a:moveTo>
                  <a:pt x="0" y="0"/>
                </a:moveTo>
                <a:lnTo>
                  <a:pt x="5582" y="0"/>
                </a:lnTo>
                <a:cubicBezTo>
                  <a:pt x="5630" y="3"/>
                  <a:pt x="5639" y="45"/>
                  <a:pt x="5639" y="45"/>
                </a:cubicBezTo>
                <a:lnTo>
                  <a:pt x="5636" y="113"/>
                </a:lnTo>
                <a:lnTo>
                  <a:pt x="0" y="113"/>
                </a:lnTo>
                <a:lnTo>
                  <a:pt x="0" y="0"/>
                </a:lnTo>
                <a:close/>
              </a:path>
            </a:pathLst>
          </a:custGeom>
          <a:gradFill rotWithShape="0">
            <a:gsLst>
              <a:gs pos="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path path="rect">
              <a:fillToRect l="50000" t="50000" r="50000" b="50000"/>
            </a:path>
          </a:gra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052" name="Freeform 28"/>
          <p:cNvSpPr>
            <a:spLocks/>
          </p:cNvSpPr>
          <p:nvPr/>
        </p:nvSpPr>
        <p:spPr bwMode="gray">
          <a:xfrm>
            <a:off x="92075" y="307975"/>
            <a:ext cx="8955088" cy="938213"/>
          </a:xfrm>
          <a:custGeom>
            <a:avLst/>
            <a:gdLst/>
            <a:ahLst/>
            <a:cxnLst>
              <a:cxn ang="0">
                <a:pos x="5446" y="0"/>
              </a:cxn>
              <a:cxn ang="0">
                <a:pos x="0" y="0"/>
              </a:cxn>
              <a:cxn ang="0">
                <a:pos x="2" y="470"/>
              </a:cxn>
              <a:cxn ang="0">
                <a:pos x="4078" y="474"/>
              </a:cxn>
              <a:cxn ang="0">
                <a:pos x="4178" y="527"/>
              </a:cxn>
              <a:cxn ang="0">
                <a:pos x="5446" y="531"/>
              </a:cxn>
              <a:cxn ang="0">
                <a:pos x="5446" y="0"/>
              </a:cxn>
            </a:cxnLst>
            <a:rect l="0" t="0" r="r" b="b"/>
            <a:pathLst>
              <a:path w="5446" h="531">
                <a:moveTo>
                  <a:pt x="5446" y="0"/>
                </a:moveTo>
                <a:lnTo>
                  <a:pt x="0" y="0"/>
                </a:lnTo>
                <a:lnTo>
                  <a:pt x="2" y="470"/>
                </a:lnTo>
                <a:lnTo>
                  <a:pt x="4078" y="474"/>
                </a:lnTo>
                <a:lnTo>
                  <a:pt x="4178" y="527"/>
                </a:lnTo>
                <a:lnTo>
                  <a:pt x="5446" y="531"/>
                </a:lnTo>
                <a:lnTo>
                  <a:pt x="5446" y="0"/>
                </a:lnTo>
                <a:close/>
              </a:path>
            </a:pathLst>
          </a:custGeom>
          <a:gradFill rotWithShape="1">
            <a:gsLst>
              <a:gs pos="0">
                <a:schemeClr val="tx1"/>
              </a:gs>
              <a:gs pos="100000">
                <a:schemeClr val="tx1">
                  <a:gamma/>
                  <a:shade val="46275"/>
                  <a:invGamma/>
                </a:schemeClr>
              </a:gs>
            </a:gsLst>
            <a:path path="rect">
              <a:fillToRect l="50000" t="50000" r="50000" b="50000"/>
            </a:path>
          </a:gra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053" name="Freeform 29"/>
          <p:cNvSpPr>
            <a:spLocks/>
          </p:cNvSpPr>
          <p:nvPr/>
        </p:nvSpPr>
        <p:spPr bwMode="gray">
          <a:xfrm>
            <a:off x="92075" y="306388"/>
            <a:ext cx="8955088" cy="836612"/>
          </a:xfrm>
          <a:custGeom>
            <a:avLst/>
            <a:gdLst/>
            <a:ahLst/>
            <a:cxnLst>
              <a:cxn ang="0">
                <a:pos x="5446" y="0"/>
              </a:cxn>
              <a:cxn ang="0">
                <a:pos x="0" y="0"/>
              </a:cxn>
              <a:cxn ang="0">
                <a:pos x="2" y="470"/>
              </a:cxn>
              <a:cxn ang="0">
                <a:pos x="4078" y="474"/>
              </a:cxn>
              <a:cxn ang="0">
                <a:pos x="4178" y="527"/>
              </a:cxn>
              <a:cxn ang="0">
                <a:pos x="5446" y="531"/>
              </a:cxn>
              <a:cxn ang="0">
                <a:pos x="5446" y="0"/>
              </a:cxn>
            </a:cxnLst>
            <a:rect l="0" t="0" r="r" b="b"/>
            <a:pathLst>
              <a:path w="5446" h="531">
                <a:moveTo>
                  <a:pt x="5446" y="0"/>
                </a:moveTo>
                <a:lnTo>
                  <a:pt x="0" y="0"/>
                </a:lnTo>
                <a:lnTo>
                  <a:pt x="2" y="470"/>
                </a:lnTo>
                <a:lnTo>
                  <a:pt x="4078" y="474"/>
                </a:lnTo>
                <a:lnTo>
                  <a:pt x="4178" y="527"/>
                </a:lnTo>
                <a:lnTo>
                  <a:pt x="5446" y="531"/>
                </a:lnTo>
                <a:lnTo>
                  <a:pt x="5446" y="0"/>
                </a:lnTo>
                <a:close/>
              </a:path>
            </a:pathLst>
          </a:custGeom>
          <a:gradFill rotWithShape="0">
            <a:gsLst>
              <a:gs pos="0">
                <a:schemeClr val="bg1"/>
              </a:gs>
              <a:gs pos="100000">
                <a:schemeClr val="bg1">
                  <a:gamma/>
                  <a:tint val="66667"/>
                  <a:invGamma/>
                </a:schemeClr>
              </a:gs>
            </a:gsLst>
            <a:lin ang="0" scaled="1"/>
          </a:gra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056" name="Rectangle 32"/>
          <p:cNvSpPr>
            <a:spLocks noChangeArrowheads="1"/>
          </p:cNvSpPr>
          <p:nvPr/>
        </p:nvSpPr>
        <p:spPr bwMode="gray">
          <a:xfrm flipV="1">
            <a:off x="95250" y="6723063"/>
            <a:ext cx="8977313" cy="55562"/>
          </a:xfrm>
          <a:prstGeom prst="rect">
            <a:avLst/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059" name="Freeform 35"/>
          <p:cNvSpPr>
            <a:spLocks/>
          </p:cNvSpPr>
          <p:nvPr/>
        </p:nvSpPr>
        <p:spPr bwMode="gray">
          <a:xfrm>
            <a:off x="6896100" y="1047750"/>
            <a:ext cx="2155825" cy="52388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1358" y="0"/>
              </a:cxn>
              <a:cxn ang="0">
                <a:pos x="1356" y="32"/>
              </a:cxn>
              <a:cxn ang="0">
                <a:pos x="60" y="33"/>
              </a:cxn>
              <a:cxn ang="0">
                <a:pos x="0" y="2"/>
              </a:cxn>
            </a:cxnLst>
            <a:rect l="0" t="0" r="r" b="b"/>
            <a:pathLst>
              <a:path w="1358" h="33">
                <a:moveTo>
                  <a:pt x="0" y="2"/>
                </a:moveTo>
                <a:lnTo>
                  <a:pt x="1358" y="0"/>
                </a:lnTo>
                <a:lnTo>
                  <a:pt x="1356" y="32"/>
                </a:lnTo>
                <a:lnTo>
                  <a:pt x="60" y="33"/>
                </a:lnTo>
                <a:lnTo>
                  <a:pt x="0" y="2"/>
                </a:lnTo>
                <a:close/>
              </a:path>
            </a:pathLst>
          </a:custGeom>
          <a:solidFill>
            <a:srgbClr val="FFFFFF">
              <a:alpha val="30000"/>
            </a:srgbClr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033" name="Rectangle 2"/>
          <p:cNvSpPr>
            <a:spLocks noGrp="1" noChangeArrowheads="1"/>
          </p:cNvSpPr>
          <p:nvPr>
            <p:ph type="title"/>
          </p:nvPr>
        </p:nvSpPr>
        <p:spPr bwMode="gray">
          <a:xfrm>
            <a:off x="457200" y="238125"/>
            <a:ext cx="7643813" cy="868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Образец заголовка</a:t>
            </a:r>
          </a:p>
        </p:txBody>
      </p:sp>
      <p:sp>
        <p:nvSpPr>
          <p:cNvPr id="1034" name="Rectangle 3"/>
          <p:cNvSpPr>
            <a:spLocks noGrp="1" noChangeArrowheads="1"/>
          </p:cNvSpPr>
          <p:nvPr>
            <p:ph type="body" idx="1"/>
          </p:nvPr>
        </p:nvSpPr>
        <p:spPr bwMode="gray">
          <a:xfrm>
            <a:off x="468313" y="1341438"/>
            <a:ext cx="8229600" cy="473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Образец текста</a:t>
            </a:r>
          </a:p>
          <a:p>
            <a:pPr lvl="1"/>
            <a:r>
              <a:rPr lang="en-US" smtClean="0"/>
              <a:t>Второй уровень</a:t>
            </a:r>
          </a:p>
          <a:p>
            <a:pPr lvl="2"/>
            <a:r>
              <a:rPr lang="en-US" smtClean="0"/>
              <a:t>Третий уровень</a:t>
            </a:r>
          </a:p>
          <a:p>
            <a:pPr lvl="3"/>
            <a:r>
              <a:rPr lang="en-US" smtClean="0"/>
              <a:t>Четвертый уровень</a:t>
            </a:r>
          </a:p>
          <a:p>
            <a:pPr lvl="4"/>
            <a:r>
              <a:rPr lang="en-US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gray">
          <a:xfrm>
            <a:off x="3048000" y="6311900"/>
            <a:ext cx="1712913" cy="290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 smtClean="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gray">
          <a:xfrm>
            <a:off x="4830763" y="6323013"/>
            <a:ext cx="2311400" cy="290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 smtClean="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gray">
          <a:xfrm>
            <a:off x="7092950" y="5445125"/>
            <a:ext cx="1616075" cy="290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smtClean="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fld id="{6A18B337-3CA8-44A3-8B2D-E8D55F81CA5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038" name="Picture 40" descr="j0152694"/>
          <p:cNvPicPr preferRelativeResize="0">
            <a:picLocks noChangeArrowheads="1" noChangeShapeType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8243888" y="188913"/>
            <a:ext cx="720725" cy="720725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</p:spPr>
      </p:pic>
    </p:spTree>
  </p:cSld>
  <p:clrMap bg1="dk2" tx1="lt1" bg2="dk1" tx2="lt2" accent1="accent1" accent2="accent2" accent3="accent3" accent4="accent4" accent5="accent5" accent6="accent6" hlink="hlink" folHlink="folHlink"/>
  <p:sldLayoutIdLst>
    <p:sldLayoutId id="2147483671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FFFF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FFFF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FFFF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FFFF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FFFF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 b="1">
          <a:solidFill>
            <a:srgbClr val="FFFFFF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 b="1">
          <a:solidFill>
            <a:srgbClr val="FFFFFF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 b="1">
          <a:solidFill>
            <a:srgbClr val="FFFFFF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 b="1">
          <a:solidFill>
            <a:srgbClr val="FFFFFF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rgbClr val="000000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rgbClr val="000000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rgbClr val="000000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rgbClr val="000000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0000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0000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0000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0000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571625" y="4210050"/>
            <a:ext cx="6307138" cy="576263"/>
          </a:xfrm>
        </p:spPr>
        <p:txBody>
          <a:bodyPr/>
          <a:lstStyle/>
          <a:p>
            <a:pPr eaLnBrk="1" hangingPunct="1"/>
            <a:r>
              <a:rPr lang="ru-RU" sz="2800" b="1" smtClean="0"/>
              <a:t>Договор в образовательной практике</a:t>
            </a: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ctrTitle"/>
          </p:nvPr>
        </p:nvSpPr>
        <p:spPr>
          <a:xfrm>
            <a:off x="1143000" y="2714625"/>
            <a:ext cx="6715125" cy="1470025"/>
          </a:xfrm>
        </p:spPr>
        <p:txBody>
          <a:bodyPr/>
          <a:lstStyle/>
          <a:p>
            <a:pPr eaLnBrk="1" hangingPunct="1">
              <a:defRPr/>
            </a:pPr>
            <a:r>
              <a:rPr lang="ru-RU" dirty="0" smtClean="0"/>
              <a:t>Механизм развития доверия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28625" y="928688"/>
            <a:ext cx="8286750" cy="3698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b="1" dirty="0">
                <a:solidFill>
                  <a:schemeClr val="bg1">
                    <a:lumMod val="50000"/>
                  </a:schemeClr>
                </a:solidFill>
              </a:rPr>
              <a:t>МАУДО «Центр развития творчества детей и юношества «Созвездие»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643188" y="5773738"/>
            <a:ext cx="3714750" cy="3698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b="1" dirty="0">
                <a:solidFill>
                  <a:schemeClr val="bg1">
                    <a:lumMod val="50000"/>
                  </a:schemeClr>
                </a:solidFill>
              </a:rPr>
              <a:t>г. Орск, 2017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928688" y="2000250"/>
            <a:ext cx="7358062" cy="3698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b="1" dirty="0">
                <a:solidFill>
                  <a:schemeClr val="bg1">
                    <a:lumMod val="50000"/>
                  </a:schemeClr>
                </a:solidFill>
              </a:rPr>
              <a:t>Городской семинар-практикум для классных руководителей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2800" smtClean="0"/>
              <a:t>Договор в образовательной практике</a:t>
            </a:r>
            <a:endParaRPr lang="en-US" sz="2800" smtClean="0">
              <a:solidFill>
                <a:schemeClr val="accent1"/>
              </a:solidFill>
            </a:endParaRPr>
          </a:p>
        </p:txBody>
      </p:sp>
      <p:sp>
        <p:nvSpPr>
          <p:cNvPr id="4099" name="Line 65"/>
          <p:cNvSpPr>
            <a:spLocks noChangeShapeType="1"/>
          </p:cNvSpPr>
          <p:nvPr/>
        </p:nvSpPr>
        <p:spPr bwMode="gray">
          <a:xfrm>
            <a:off x="1714500" y="2714625"/>
            <a:ext cx="4800600" cy="0"/>
          </a:xfrm>
          <a:prstGeom prst="line">
            <a:avLst/>
          </a:prstGeom>
          <a:noFill/>
          <a:ln w="25400">
            <a:solidFill>
              <a:srgbClr val="C0C0C0"/>
            </a:solidFill>
            <a:prstDash val="sysDot"/>
            <a:round/>
            <a:headEnd/>
            <a:tailEnd type="oval" w="med" len="med"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41024" name="Rectangle 64"/>
          <p:cNvSpPr>
            <a:spLocks noChangeArrowheads="1"/>
          </p:cNvSpPr>
          <p:nvPr/>
        </p:nvSpPr>
        <p:spPr bwMode="gray">
          <a:xfrm rot="3419336">
            <a:off x="1181100" y="2082801"/>
            <a:ext cx="479425" cy="520700"/>
          </a:xfrm>
          <a:prstGeom prst="rect">
            <a:avLst/>
          </a:pr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PerspectiveFront">
              <a:rot lat="0" lon="1500000" rev="0"/>
            </a:camera>
            <a:lightRig rig="legacyFlat4" dir="b"/>
          </a:scene3d>
          <a:sp3d extrusionH="430200" prstMaterial="legacyMatte">
            <a:bevelT w="13500" h="13500" prst="angle"/>
            <a:bevelB w="13500" h="13500" prst="angle"/>
            <a:extrusionClr>
              <a:schemeClr val="accent2"/>
            </a:extrusionClr>
          </a:sp3d>
        </p:spPr>
        <p:txBody>
          <a:bodyPr wrap="none" anchor="ctr">
            <a:flatTx/>
          </a:bodyPr>
          <a:lstStyle/>
          <a:p>
            <a:pPr>
              <a:defRPr/>
            </a:pPr>
            <a:endParaRPr lang="ru-RU"/>
          </a:p>
        </p:txBody>
      </p:sp>
      <p:sp>
        <p:nvSpPr>
          <p:cNvPr id="41026" name="Text Box 66"/>
          <p:cNvSpPr txBox="1">
            <a:spLocks noChangeArrowheads="1"/>
          </p:cNvSpPr>
          <p:nvPr/>
        </p:nvSpPr>
        <p:spPr bwMode="gray">
          <a:xfrm>
            <a:off x="2000250" y="1857375"/>
            <a:ext cx="6045200" cy="8302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>
              <a:defRPr/>
            </a:pPr>
            <a:r>
              <a:rPr lang="ru-RU" sz="2400" b="1" dirty="0">
                <a:solidFill>
                  <a:schemeClr val="bg1">
                    <a:lumMod val="50000"/>
                  </a:schemeClr>
                </a:solidFill>
              </a:rPr>
              <a:t>Договор как средство регулирования отношений в конфликтной ситуации</a:t>
            </a:r>
            <a:endParaRPr lang="en-US" sz="24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102" name="Text Box 67"/>
          <p:cNvSpPr txBox="1">
            <a:spLocks noChangeArrowheads="1"/>
          </p:cNvSpPr>
          <p:nvPr/>
        </p:nvSpPr>
        <p:spPr bwMode="gray">
          <a:xfrm>
            <a:off x="1285875" y="2114550"/>
            <a:ext cx="354013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en-US" sz="2400" b="1">
                <a:solidFill>
                  <a:srgbClr val="FFFFFF"/>
                </a:solidFill>
              </a:rPr>
              <a:t>1</a:t>
            </a:r>
          </a:p>
        </p:txBody>
      </p:sp>
      <p:sp>
        <p:nvSpPr>
          <p:cNvPr id="4103" name="Line 70"/>
          <p:cNvSpPr>
            <a:spLocks noChangeShapeType="1"/>
          </p:cNvSpPr>
          <p:nvPr/>
        </p:nvSpPr>
        <p:spPr bwMode="gray">
          <a:xfrm>
            <a:off x="1857375" y="4500563"/>
            <a:ext cx="4800600" cy="0"/>
          </a:xfrm>
          <a:prstGeom prst="line">
            <a:avLst/>
          </a:prstGeom>
          <a:noFill/>
          <a:ln w="25400">
            <a:solidFill>
              <a:srgbClr val="C0C0C0"/>
            </a:solidFill>
            <a:prstDash val="sysDot"/>
            <a:round/>
            <a:headEnd/>
            <a:tailEnd type="oval" w="med" len="med"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41029" name="Rectangle 69"/>
          <p:cNvSpPr>
            <a:spLocks noChangeArrowheads="1"/>
          </p:cNvSpPr>
          <p:nvPr/>
        </p:nvSpPr>
        <p:spPr bwMode="gray">
          <a:xfrm rot="3419336">
            <a:off x="1252537" y="3868738"/>
            <a:ext cx="479425" cy="520700"/>
          </a:xfrm>
          <a:prstGeom prst="rect">
            <a:avLst/>
          </a:prstGeom>
          <a:gradFill rotWithShape="1">
            <a:gsLst>
              <a:gs pos="0">
                <a:schemeClr val="hlink"/>
              </a:gs>
              <a:gs pos="100000">
                <a:schemeClr val="hlink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PerspectiveFront">
              <a:rot lat="0" lon="1500000" rev="0"/>
            </a:camera>
            <a:lightRig rig="legacyFlat4" dir="b"/>
          </a:scene3d>
          <a:sp3d extrusionH="430200" prstMaterial="legacyMatte">
            <a:bevelT w="13500" h="13500" prst="angle"/>
            <a:bevelB w="13500" h="13500" prst="angle"/>
            <a:extrusionClr>
              <a:schemeClr val="hlink"/>
            </a:extrusionClr>
          </a:sp3d>
        </p:spPr>
        <p:txBody>
          <a:bodyPr wrap="none" anchor="ctr">
            <a:flatTx/>
          </a:bodyPr>
          <a:lstStyle/>
          <a:p>
            <a:pPr>
              <a:defRPr/>
            </a:pPr>
            <a:endParaRPr lang="ru-RU"/>
          </a:p>
        </p:txBody>
      </p:sp>
      <p:sp>
        <p:nvSpPr>
          <p:cNvPr id="41031" name="Text Box 71"/>
          <p:cNvSpPr txBox="1">
            <a:spLocks noChangeArrowheads="1"/>
          </p:cNvSpPr>
          <p:nvPr/>
        </p:nvSpPr>
        <p:spPr bwMode="gray">
          <a:xfrm>
            <a:off x="2000250" y="3300413"/>
            <a:ext cx="6215063" cy="12001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>
              <a:defRPr/>
            </a:pPr>
            <a:r>
              <a:rPr lang="ru-RU" sz="2400" b="1" dirty="0">
                <a:solidFill>
                  <a:schemeClr val="bg1">
                    <a:lumMod val="50000"/>
                  </a:schemeClr>
                </a:solidFill>
              </a:rPr>
              <a:t>Договор как средство построения межличностных отношений с позиции доверия</a:t>
            </a:r>
            <a:endParaRPr lang="en-US" sz="24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106" name="Text Box 72"/>
          <p:cNvSpPr txBox="1">
            <a:spLocks noChangeArrowheads="1"/>
          </p:cNvSpPr>
          <p:nvPr/>
        </p:nvSpPr>
        <p:spPr bwMode="gray">
          <a:xfrm>
            <a:off x="1357313" y="3900488"/>
            <a:ext cx="354012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en-US" sz="2400" b="1">
                <a:solidFill>
                  <a:srgbClr val="FFFFFF"/>
                </a:solidFill>
              </a:rPr>
              <a:t>2</a:t>
            </a:r>
          </a:p>
        </p:txBody>
      </p:sp>
      <p:sp>
        <p:nvSpPr>
          <p:cNvPr id="4107" name="Text Box 82"/>
          <p:cNvSpPr txBox="1">
            <a:spLocks noChangeArrowheads="1"/>
          </p:cNvSpPr>
          <p:nvPr/>
        </p:nvSpPr>
        <p:spPr bwMode="gray">
          <a:xfrm>
            <a:off x="2155825" y="4637088"/>
            <a:ext cx="354013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en-US" sz="2400" b="1">
                <a:solidFill>
                  <a:srgbClr val="FFFFFF"/>
                </a:solidFill>
              </a:rPr>
              <a:t>4</a:t>
            </a:r>
          </a:p>
        </p:txBody>
      </p:sp>
      <p:pic>
        <p:nvPicPr>
          <p:cNvPr id="55298" name="Picture 2" descr="http://monateka.com/images/543264.jpg"/>
          <p:cNvPicPr>
            <a:picLocks noChangeAspect="1" noChangeArrowheads="1"/>
          </p:cNvPicPr>
          <p:nvPr/>
        </p:nvPicPr>
        <p:blipFill>
          <a:blip r:embed="rId2" cstate="print"/>
          <a:srcRect l="12727" r="8182"/>
          <a:stretch>
            <a:fillRect/>
          </a:stretch>
        </p:blipFill>
        <p:spPr bwMode="auto">
          <a:xfrm>
            <a:off x="6707188" y="4286250"/>
            <a:ext cx="2222500" cy="2106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10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552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26" grpId="0"/>
      <p:bldP spid="4103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2800" smtClean="0"/>
              <a:t>Договор – как средство регулирования</a:t>
            </a:r>
            <a:br>
              <a:rPr lang="ru-RU" sz="2800" smtClean="0"/>
            </a:br>
            <a:r>
              <a:rPr lang="ru-RU" sz="2800" smtClean="0"/>
              <a:t>отношений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85750" y="1643063"/>
            <a:ext cx="7143750" cy="5238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2800" b="1" dirty="0">
                <a:solidFill>
                  <a:schemeClr val="bg1">
                    <a:lumMod val="50000"/>
                  </a:schemeClr>
                </a:solidFill>
              </a:rPr>
              <a:t>Договор о взаимодействии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429000" y="4714875"/>
            <a:ext cx="5286375" cy="5238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2800" b="1" dirty="0">
                <a:solidFill>
                  <a:schemeClr val="bg1">
                    <a:lumMod val="50000"/>
                  </a:schemeClr>
                </a:solidFill>
              </a:rPr>
              <a:t>Договор о ненападении</a:t>
            </a:r>
          </a:p>
        </p:txBody>
      </p:sp>
      <p:pic>
        <p:nvPicPr>
          <p:cNvPr id="53250" name="Picture 2" descr="http://axioma-estate.ru/uploads/posts/2014-08/1408301815_wp65a8f508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72063" y="1428750"/>
            <a:ext cx="3357562" cy="335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3252" name="Picture 4" descr="http://fb.ru/misc/i/gallery/22771/54326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571875"/>
            <a:ext cx="3427413" cy="269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3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32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sz="2800" smtClean="0"/>
              <a:t>Договор – как средство регулирования</a:t>
            </a:r>
            <a:br>
              <a:rPr lang="ru-RU" sz="2800" smtClean="0"/>
            </a:br>
            <a:r>
              <a:rPr lang="ru-RU" sz="2800" smtClean="0"/>
              <a:t>отношений</a:t>
            </a:r>
            <a:endParaRPr lang="en-US" sz="2800" smtClean="0"/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785813" y="1714500"/>
            <a:ext cx="2214562" cy="2286000"/>
            <a:chOff x="720" y="1214"/>
            <a:chExt cx="1395" cy="2624"/>
          </a:xfrm>
        </p:grpSpPr>
        <p:sp>
          <p:nvSpPr>
            <p:cNvPr id="6180" name="AutoShape 4"/>
            <p:cNvSpPr>
              <a:spLocks noChangeArrowheads="1"/>
            </p:cNvSpPr>
            <p:nvPr/>
          </p:nvSpPr>
          <p:spPr bwMode="gray">
            <a:xfrm>
              <a:off x="720" y="1490"/>
              <a:ext cx="1363" cy="1800"/>
            </a:xfrm>
            <a:prstGeom prst="roundRect">
              <a:avLst>
                <a:gd name="adj" fmla="val 17509"/>
              </a:avLst>
            </a:prstGeom>
            <a:gradFill rotWithShape="1">
              <a:gsLst>
                <a:gs pos="0">
                  <a:srgbClr val="4E91D4"/>
                </a:gs>
                <a:gs pos="100000">
                  <a:srgbClr val="3477A4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181" name="AutoShape 5"/>
            <p:cNvSpPr>
              <a:spLocks noChangeArrowheads="1"/>
            </p:cNvSpPr>
            <p:nvPr/>
          </p:nvSpPr>
          <p:spPr bwMode="gray">
            <a:xfrm>
              <a:off x="741" y="1495"/>
              <a:ext cx="1322" cy="1766"/>
            </a:xfrm>
            <a:prstGeom prst="roundRect">
              <a:avLst>
                <a:gd name="adj" fmla="val 16667"/>
              </a:avLst>
            </a:prstGeom>
            <a:solidFill>
              <a:srgbClr val="3CA1E6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182" name="AutoShape 6"/>
            <p:cNvSpPr>
              <a:spLocks noChangeArrowheads="1"/>
            </p:cNvSpPr>
            <p:nvPr/>
          </p:nvSpPr>
          <p:spPr bwMode="gray">
            <a:xfrm>
              <a:off x="752" y="2795"/>
              <a:ext cx="1304" cy="447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3CA1E6">
                    <a:alpha val="0"/>
                  </a:srgbClr>
                </a:gs>
                <a:gs pos="100000">
                  <a:srgbClr val="9BCFF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183" name="AutoShape 7"/>
            <p:cNvSpPr>
              <a:spLocks noChangeArrowheads="1"/>
            </p:cNvSpPr>
            <p:nvPr/>
          </p:nvSpPr>
          <p:spPr bwMode="gray">
            <a:xfrm>
              <a:off x="752" y="1509"/>
              <a:ext cx="1304" cy="446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BEE0F7"/>
                </a:gs>
                <a:gs pos="100000">
                  <a:srgbClr val="3CA1E6">
                    <a:alpha val="0"/>
                  </a:srgb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184" name="AutoShape 8"/>
            <p:cNvSpPr>
              <a:spLocks noChangeArrowheads="1"/>
            </p:cNvSpPr>
            <p:nvPr/>
          </p:nvSpPr>
          <p:spPr bwMode="gray">
            <a:xfrm>
              <a:off x="724" y="3290"/>
              <a:ext cx="1363" cy="548"/>
            </a:xfrm>
            <a:prstGeom prst="roundRect">
              <a:avLst>
                <a:gd name="adj" fmla="val 40389"/>
              </a:avLst>
            </a:prstGeom>
            <a:gradFill rotWithShape="1">
              <a:gsLst>
                <a:gs pos="0">
                  <a:srgbClr val="729EB4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185" name="AutoShape 9"/>
            <p:cNvSpPr>
              <a:spLocks noChangeArrowheads="1"/>
            </p:cNvSpPr>
            <p:nvPr/>
          </p:nvSpPr>
          <p:spPr bwMode="gray">
            <a:xfrm>
              <a:off x="752" y="3305"/>
              <a:ext cx="1304" cy="487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7DAFD4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grpSp>
          <p:nvGrpSpPr>
            <p:cNvPr id="6186" name="Group 10"/>
            <p:cNvGrpSpPr>
              <a:grpSpLocks/>
            </p:cNvGrpSpPr>
            <p:nvPr/>
          </p:nvGrpSpPr>
          <p:grpSpPr bwMode="auto">
            <a:xfrm>
              <a:off x="1189" y="1296"/>
              <a:ext cx="405" cy="405"/>
              <a:chOff x="1289" y="582"/>
              <a:chExt cx="668" cy="668"/>
            </a:xfrm>
          </p:grpSpPr>
          <p:sp>
            <p:nvSpPr>
              <p:cNvPr id="6189" name="Oval 11"/>
              <p:cNvSpPr>
                <a:spLocks noChangeArrowheads="1"/>
              </p:cNvSpPr>
              <p:nvPr/>
            </p:nvSpPr>
            <p:spPr bwMode="gray">
              <a:xfrm>
                <a:off x="1289" y="582"/>
                <a:ext cx="668" cy="668"/>
              </a:xfrm>
              <a:prstGeom prst="ellipse">
                <a:avLst/>
              </a:prstGeom>
              <a:solidFill>
                <a:srgbClr val="333333"/>
              </a:solidFill>
              <a:ln w="38100" algn="ctr">
                <a:noFill/>
                <a:round/>
                <a:headEnd/>
                <a:tailEnd/>
              </a:ln>
            </p:spPr>
            <p:txBody>
              <a:bodyPr anchor="ctr">
                <a:spAutoFit/>
              </a:bodyPr>
              <a:lstStyle/>
              <a:p>
                <a:endParaRPr lang="ru-RU"/>
              </a:p>
            </p:txBody>
          </p:sp>
          <p:sp>
            <p:nvSpPr>
              <p:cNvPr id="6190" name="Oval 12"/>
              <p:cNvSpPr>
                <a:spLocks noChangeArrowheads="1"/>
              </p:cNvSpPr>
              <p:nvPr/>
            </p:nvSpPr>
            <p:spPr bwMode="gray">
              <a:xfrm>
                <a:off x="1296" y="587"/>
                <a:ext cx="646" cy="647"/>
              </a:xfrm>
              <a:prstGeom prst="ellipse">
                <a:avLst/>
              </a:prstGeom>
              <a:gradFill rotWithShape="1">
                <a:gsLst>
                  <a:gs pos="0">
                    <a:srgbClr val="636869"/>
                  </a:gs>
                  <a:gs pos="100000">
                    <a:srgbClr val="D6E1E2"/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</p:spPr>
            <p:txBody>
              <a:bodyPr vert="eaVert" wrap="none" anchor="ctr"/>
              <a:lstStyle/>
              <a:p>
                <a:endParaRPr lang="ru-RU"/>
              </a:p>
            </p:txBody>
          </p:sp>
          <p:sp>
            <p:nvSpPr>
              <p:cNvPr id="6191" name="Oval 13"/>
              <p:cNvSpPr>
                <a:spLocks noChangeArrowheads="1"/>
              </p:cNvSpPr>
              <p:nvPr/>
            </p:nvSpPr>
            <p:spPr bwMode="gray">
              <a:xfrm>
                <a:off x="1304" y="591"/>
                <a:ext cx="631" cy="631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alpha val="0"/>
                    </a:srgbClr>
                  </a:gs>
                  <a:gs pos="100000">
                    <a:srgbClr val="F1F5F5"/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</p:spPr>
            <p:txBody>
              <a:bodyPr vert="eaVert" wrap="none" anchor="ctr"/>
              <a:lstStyle/>
              <a:p>
                <a:endParaRPr lang="ru-RU"/>
              </a:p>
            </p:txBody>
          </p:sp>
          <p:sp>
            <p:nvSpPr>
              <p:cNvPr id="6192" name="Oval 14"/>
              <p:cNvSpPr>
                <a:spLocks noChangeArrowheads="1"/>
              </p:cNvSpPr>
              <p:nvPr/>
            </p:nvSpPr>
            <p:spPr bwMode="gray">
              <a:xfrm>
                <a:off x="1311" y="597"/>
                <a:ext cx="600" cy="589"/>
              </a:xfrm>
              <a:prstGeom prst="ellipse">
                <a:avLst/>
              </a:prstGeom>
              <a:gradFill rotWithShape="1">
                <a:gsLst>
                  <a:gs pos="0">
                    <a:srgbClr val="AAB2B3"/>
                  </a:gs>
                  <a:gs pos="100000">
                    <a:srgbClr val="D6E1E2">
                      <a:alpha val="48000"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</p:spPr>
            <p:txBody>
              <a:bodyPr vert="eaVert" wrap="none" anchor="ctr"/>
              <a:lstStyle/>
              <a:p>
                <a:endParaRPr lang="ru-RU"/>
              </a:p>
            </p:txBody>
          </p:sp>
          <p:sp>
            <p:nvSpPr>
              <p:cNvPr id="6193" name="Oval 15"/>
              <p:cNvSpPr>
                <a:spLocks noChangeArrowheads="1"/>
              </p:cNvSpPr>
              <p:nvPr/>
            </p:nvSpPr>
            <p:spPr bwMode="gray">
              <a:xfrm>
                <a:off x="1346" y="613"/>
                <a:ext cx="533" cy="479"/>
              </a:xfrm>
              <a:prstGeom prst="ellipse">
                <a:avLst/>
              </a:prstGeom>
              <a:gradFill rotWithShape="1">
                <a:gsLst>
                  <a:gs pos="0">
                    <a:srgbClr val="FFFFFF"/>
                  </a:gs>
                  <a:gs pos="100000">
                    <a:srgbClr val="D6E1E2">
                      <a:alpha val="37999"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</p:spPr>
            <p:txBody>
              <a:bodyPr vert="eaVert" wrap="none" anchor="ctr"/>
              <a:lstStyle/>
              <a:p>
                <a:endParaRPr lang="ru-RU"/>
              </a:p>
            </p:txBody>
          </p:sp>
        </p:grpSp>
        <p:sp>
          <p:nvSpPr>
            <p:cNvPr id="6187" name="Text Box 16"/>
            <p:cNvSpPr txBox="1">
              <a:spLocks noChangeArrowheads="1"/>
            </p:cNvSpPr>
            <p:nvPr/>
          </p:nvSpPr>
          <p:spPr bwMode="gray">
            <a:xfrm>
              <a:off x="1276" y="1214"/>
              <a:ext cx="223" cy="53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sz="2400">
                  <a:solidFill>
                    <a:srgbClr val="000000"/>
                  </a:solidFill>
                </a:rPr>
                <a:t>1</a:t>
              </a:r>
              <a:endParaRPr lang="en-US"/>
            </a:p>
          </p:txBody>
        </p:sp>
        <p:sp>
          <p:nvSpPr>
            <p:cNvPr id="6188" name="Text Box 17"/>
            <p:cNvSpPr txBox="1">
              <a:spLocks noChangeArrowheads="1"/>
            </p:cNvSpPr>
            <p:nvPr/>
          </p:nvSpPr>
          <p:spPr bwMode="gray">
            <a:xfrm>
              <a:off x="726" y="1776"/>
              <a:ext cx="1389" cy="881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ru-RU" sz="2000" b="1">
                  <a:solidFill>
                    <a:srgbClr val="000000"/>
                  </a:solidFill>
                  <a:latin typeface="Verdana" pitchFamily="34" charset="0"/>
                </a:rPr>
                <a:t>Договор на условиях педагога</a:t>
              </a:r>
              <a:endParaRPr lang="en-US" sz="2000" b="1"/>
            </a:p>
          </p:txBody>
        </p:sp>
      </p:grpSp>
      <p:grpSp>
        <p:nvGrpSpPr>
          <p:cNvPr id="4" name="Group 18"/>
          <p:cNvGrpSpPr>
            <a:grpSpLocks/>
          </p:cNvGrpSpPr>
          <p:nvPr/>
        </p:nvGrpSpPr>
        <p:grpSpPr bwMode="auto">
          <a:xfrm>
            <a:off x="3357563" y="1752600"/>
            <a:ext cx="2166937" cy="2247900"/>
            <a:chOff x="2208" y="1258"/>
            <a:chExt cx="1365" cy="2580"/>
          </a:xfrm>
        </p:grpSpPr>
        <p:sp>
          <p:nvSpPr>
            <p:cNvPr id="6167" name="AutoShape 19"/>
            <p:cNvSpPr>
              <a:spLocks noChangeArrowheads="1"/>
            </p:cNvSpPr>
            <p:nvPr/>
          </p:nvSpPr>
          <p:spPr bwMode="gray">
            <a:xfrm>
              <a:off x="2208" y="1490"/>
              <a:ext cx="1363" cy="1800"/>
            </a:xfrm>
            <a:prstGeom prst="roundRect">
              <a:avLst>
                <a:gd name="adj" fmla="val 17509"/>
              </a:avLst>
            </a:prstGeom>
            <a:gradFill rotWithShape="1">
              <a:gsLst>
                <a:gs pos="0">
                  <a:srgbClr val="34B034"/>
                </a:gs>
                <a:gs pos="100000">
                  <a:srgbClr val="3F8B4A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168" name="AutoShape 20"/>
            <p:cNvSpPr>
              <a:spLocks noChangeArrowheads="1"/>
            </p:cNvSpPr>
            <p:nvPr/>
          </p:nvSpPr>
          <p:spPr bwMode="gray">
            <a:xfrm>
              <a:off x="2229" y="1495"/>
              <a:ext cx="1322" cy="1766"/>
            </a:xfrm>
            <a:prstGeom prst="roundRect">
              <a:avLst>
                <a:gd name="adj" fmla="val 16667"/>
              </a:avLst>
            </a:prstGeom>
            <a:solidFill>
              <a:srgbClr val="73E77E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169" name="AutoShape 21"/>
            <p:cNvSpPr>
              <a:spLocks noChangeArrowheads="1"/>
            </p:cNvSpPr>
            <p:nvPr/>
          </p:nvSpPr>
          <p:spPr bwMode="gray">
            <a:xfrm>
              <a:off x="2240" y="2795"/>
              <a:ext cx="1304" cy="447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73E77E"/>
                </a:gs>
                <a:gs pos="100000">
                  <a:srgbClr val="B3F2B9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170" name="AutoShape 22"/>
            <p:cNvSpPr>
              <a:spLocks noChangeArrowheads="1"/>
            </p:cNvSpPr>
            <p:nvPr/>
          </p:nvSpPr>
          <p:spPr bwMode="gray">
            <a:xfrm>
              <a:off x="2240" y="1509"/>
              <a:ext cx="1304" cy="446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D0F7D4"/>
                </a:gs>
                <a:gs pos="100000">
                  <a:srgbClr val="73E77E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171" name="Oval 23"/>
            <p:cNvSpPr>
              <a:spLocks noChangeArrowheads="1"/>
            </p:cNvSpPr>
            <p:nvPr/>
          </p:nvSpPr>
          <p:spPr bwMode="gray">
            <a:xfrm>
              <a:off x="2677" y="1296"/>
              <a:ext cx="405" cy="405"/>
            </a:xfrm>
            <a:prstGeom prst="ellipse">
              <a:avLst/>
            </a:prstGeom>
            <a:solidFill>
              <a:srgbClr val="333333"/>
            </a:solidFill>
            <a:ln w="38100" algn="ctr">
              <a:noFill/>
              <a:round/>
              <a:headEnd/>
              <a:tailEnd/>
            </a:ln>
          </p:spPr>
          <p:txBody>
            <a:bodyPr anchor="ctr">
              <a:spAutoFit/>
            </a:bodyPr>
            <a:lstStyle/>
            <a:p>
              <a:endParaRPr lang="ru-RU"/>
            </a:p>
          </p:txBody>
        </p:sp>
        <p:sp>
          <p:nvSpPr>
            <p:cNvPr id="6172" name="Oval 24"/>
            <p:cNvSpPr>
              <a:spLocks noChangeArrowheads="1"/>
            </p:cNvSpPr>
            <p:nvPr/>
          </p:nvSpPr>
          <p:spPr bwMode="gray">
            <a:xfrm>
              <a:off x="2681" y="1299"/>
              <a:ext cx="392" cy="392"/>
            </a:xfrm>
            <a:prstGeom prst="ellipse">
              <a:avLst/>
            </a:prstGeom>
            <a:gradFill rotWithShape="1">
              <a:gsLst>
                <a:gs pos="0">
                  <a:srgbClr val="636869"/>
                </a:gs>
                <a:gs pos="100000">
                  <a:srgbClr val="D6E1E2"/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</p:spPr>
          <p:txBody>
            <a:bodyPr vert="eaVert" wrap="none" anchor="ctr"/>
            <a:lstStyle/>
            <a:p>
              <a:endParaRPr lang="ru-RU"/>
            </a:p>
          </p:txBody>
        </p:sp>
        <p:sp>
          <p:nvSpPr>
            <p:cNvPr id="6173" name="Oval 25"/>
            <p:cNvSpPr>
              <a:spLocks noChangeArrowheads="1"/>
            </p:cNvSpPr>
            <p:nvPr/>
          </p:nvSpPr>
          <p:spPr bwMode="gray">
            <a:xfrm>
              <a:off x="2686" y="1301"/>
              <a:ext cx="383" cy="383"/>
            </a:xfrm>
            <a:prstGeom prst="ellipse">
              <a:avLst/>
            </a:prstGeom>
            <a:gradFill rotWithShape="1">
              <a:gsLst>
                <a:gs pos="0">
                  <a:srgbClr val="D6E1E2">
                    <a:alpha val="0"/>
                  </a:srgbClr>
                </a:gs>
                <a:gs pos="100000">
                  <a:srgbClr val="F1F5F5"/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</p:spPr>
          <p:txBody>
            <a:bodyPr vert="eaVert" wrap="none" anchor="ctr"/>
            <a:lstStyle/>
            <a:p>
              <a:endParaRPr lang="ru-RU"/>
            </a:p>
          </p:txBody>
        </p:sp>
        <p:sp>
          <p:nvSpPr>
            <p:cNvPr id="6174" name="Oval 26"/>
            <p:cNvSpPr>
              <a:spLocks noChangeArrowheads="1"/>
            </p:cNvSpPr>
            <p:nvPr/>
          </p:nvSpPr>
          <p:spPr bwMode="gray">
            <a:xfrm>
              <a:off x="2690" y="1305"/>
              <a:ext cx="364" cy="357"/>
            </a:xfrm>
            <a:prstGeom prst="ellipse">
              <a:avLst/>
            </a:prstGeom>
            <a:gradFill rotWithShape="1">
              <a:gsLst>
                <a:gs pos="0">
                  <a:srgbClr val="AAB2B3"/>
                </a:gs>
                <a:gs pos="100000">
                  <a:srgbClr val="D6E1E2">
                    <a:alpha val="48000"/>
                  </a:srgbClr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</p:spPr>
          <p:txBody>
            <a:bodyPr vert="eaVert" wrap="none" anchor="ctr"/>
            <a:lstStyle/>
            <a:p>
              <a:endParaRPr lang="ru-RU"/>
            </a:p>
          </p:txBody>
        </p:sp>
        <p:sp>
          <p:nvSpPr>
            <p:cNvPr id="6175" name="Oval 27"/>
            <p:cNvSpPr>
              <a:spLocks noChangeArrowheads="1"/>
            </p:cNvSpPr>
            <p:nvPr/>
          </p:nvSpPr>
          <p:spPr bwMode="gray">
            <a:xfrm>
              <a:off x="2712" y="1315"/>
              <a:ext cx="323" cy="290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D6E1E2">
                    <a:alpha val="37999"/>
                  </a:srgbClr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</p:spPr>
          <p:txBody>
            <a:bodyPr vert="eaVert" wrap="none" anchor="ctr"/>
            <a:lstStyle/>
            <a:p>
              <a:endParaRPr lang="ru-RU"/>
            </a:p>
          </p:txBody>
        </p:sp>
        <p:sp>
          <p:nvSpPr>
            <p:cNvPr id="6176" name="Text Box 28"/>
            <p:cNvSpPr txBox="1">
              <a:spLocks noChangeArrowheads="1"/>
            </p:cNvSpPr>
            <p:nvPr/>
          </p:nvSpPr>
          <p:spPr bwMode="gray">
            <a:xfrm>
              <a:off x="2764" y="1258"/>
              <a:ext cx="223" cy="53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sz="2400">
                  <a:solidFill>
                    <a:srgbClr val="000000"/>
                  </a:solidFill>
                </a:rPr>
                <a:t>2</a:t>
              </a:r>
              <a:endParaRPr lang="en-US"/>
            </a:p>
          </p:txBody>
        </p:sp>
        <p:sp>
          <p:nvSpPr>
            <p:cNvPr id="67613" name="Text Box 29"/>
            <p:cNvSpPr txBox="1">
              <a:spLocks noChangeArrowheads="1"/>
            </p:cNvSpPr>
            <p:nvPr/>
          </p:nvSpPr>
          <p:spPr bwMode="gray">
            <a:xfrm>
              <a:off x="2256" y="1775"/>
              <a:ext cx="1296" cy="86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ru-RU" sz="2000" b="1" dirty="0">
                  <a:solidFill>
                    <a:schemeClr val="bg1">
                      <a:lumMod val="50000"/>
                    </a:schemeClr>
                  </a:solidFill>
                  <a:latin typeface="Verdana" pitchFamily="34" charset="0"/>
                </a:rPr>
                <a:t>Договор на условиях ребенка</a:t>
              </a:r>
              <a:endParaRPr lang="en-US" sz="2000" b="1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6178" name="AutoShape 30"/>
            <p:cNvSpPr>
              <a:spLocks noChangeArrowheads="1"/>
            </p:cNvSpPr>
            <p:nvPr/>
          </p:nvSpPr>
          <p:spPr bwMode="gray">
            <a:xfrm>
              <a:off x="2210" y="3290"/>
              <a:ext cx="1363" cy="548"/>
            </a:xfrm>
            <a:prstGeom prst="roundRect">
              <a:avLst>
                <a:gd name="adj" fmla="val 40389"/>
              </a:avLst>
            </a:prstGeom>
            <a:gradFill rotWithShape="1">
              <a:gsLst>
                <a:gs pos="0">
                  <a:srgbClr val="58A4AE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179" name="AutoShape 31"/>
            <p:cNvSpPr>
              <a:spLocks noChangeArrowheads="1"/>
            </p:cNvSpPr>
            <p:nvPr/>
          </p:nvSpPr>
          <p:spPr bwMode="gray">
            <a:xfrm>
              <a:off x="2238" y="3305"/>
              <a:ext cx="1304" cy="487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72B2BB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5" name="Group 32"/>
          <p:cNvGrpSpPr>
            <a:grpSpLocks/>
          </p:cNvGrpSpPr>
          <p:nvPr/>
        </p:nvGrpSpPr>
        <p:grpSpPr bwMode="auto">
          <a:xfrm>
            <a:off x="5937250" y="1752600"/>
            <a:ext cx="2170113" cy="2247900"/>
            <a:chOff x="3692" y="1203"/>
            <a:chExt cx="1367" cy="2635"/>
          </a:xfrm>
        </p:grpSpPr>
        <p:sp>
          <p:nvSpPr>
            <p:cNvPr id="6153" name="AutoShape 33"/>
            <p:cNvSpPr>
              <a:spLocks noChangeArrowheads="1"/>
            </p:cNvSpPr>
            <p:nvPr/>
          </p:nvSpPr>
          <p:spPr bwMode="gray">
            <a:xfrm>
              <a:off x="3696" y="1490"/>
              <a:ext cx="1363" cy="1800"/>
            </a:xfrm>
            <a:prstGeom prst="roundRect">
              <a:avLst>
                <a:gd name="adj" fmla="val 17509"/>
              </a:avLst>
            </a:prstGeom>
            <a:gradFill rotWithShape="1">
              <a:gsLst>
                <a:gs pos="0">
                  <a:srgbClr val="B59F43"/>
                </a:gs>
                <a:gs pos="100000">
                  <a:srgbClr val="8F8849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154" name="AutoShape 34"/>
            <p:cNvSpPr>
              <a:spLocks noChangeArrowheads="1"/>
            </p:cNvSpPr>
            <p:nvPr/>
          </p:nvSpPr>
          <p:spPr bwMode="gray">
            <a:xfrm>
              <a:off x="3717" y="1495"/>
              <a:ext cx="1322" cy="1766"/>
            </a:xfrm>
            <a:prstGeom prst="roundRect">
              <a:avLst>
                <a:gd name="adj" fmla="val 16667"/>
              </a:avLst>
            </a:prstGeom>
            <a:solidFill>
              <a:srgbClr val="E9E065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155" name="AutoShape 35"/>
            <p:cNvSpPr>
              <a:spLocks noChangeArrowheads="1"/>
            </p:cNvSpPr>
            <p:nvPr/>
          </p:nvSpPr>
          <p:spPr bwMode="gray">
            <a:xfrm>
              <a:off x="3728" y="2795"/>
              <a:ext cx="1304" cy="447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E9E065"/>
                </a:gs>
                <a:gs pos="100000">
                  <a:srgbClr val="F2EDA6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156" name="AutoShape 36"/>
            <p:cNvSpPr>
              <a:spLocks noChangeArrowheads="1"/>
            </p:cNvSpPr>
            <p:nvPr/>
          </p:nvSpPr>
          <p:spPr bwMode="gray">
            <a:xfrm>
              <a:off x="3728" y="1509"/>
              <a:ext cx="1304" cy="446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F8F5CC"/>
                </a:gs>
                <a:gs pos="100000">
                  <a:srgbClr val="E9E065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grpSp>
          <p:nvGrpSpPr>
            <p:cNvPr id="6157" name="Group 37"/>
            <p:cNvGrpSpPr>
              <a:grpSpLocks/>
            </p:cNvGrpSpPr>
            <p:nvPr/>
          </p:nvGrpSpPr>
          <p:grpSpPr bwMode="auto">
            <a:xfrm>
              <a:off x="4165" y="1296"/>
              <a:ext cx="405" cy="405"/>
              <a:chOff x="1289" y="582"/>
              <a:chExt cx="668" cy="668"/>
            </a:xfrm>
          </p:grpSpPr>
          <p:sp>
            <p:nvSpPr>
              <p:cNvPr id="6162" name="Oval 38"/>
              <p:cNvSpPr>
                <a:spLocks noChangeArrowheads="1"/>
              </p:cNvSpPr>
              <p:nvPr/>
            </p:nvSpPr>
            <p:spPr bwMode="gray">
              <a:xfrm>
                <a:off x="1289" y="582"/>
                <a:ext cx="668" cy="668"/>
              </a:xfrm>
              <a:prstGeom prst="ellipse">
                <a:avLst/>
              </a:prstGeom>
              <a:solidFill>
                <a:srgbClr val="333333"/>
              </a:solidFill>
              <a:ln w="38100" algn="ctr">
                <a:noFill/>
                <a:round/>
                <a:headEnd/>
                <a:tailEnd/>
              </a:ln>
            </p:spPr>
            <p:txBody>
              <a:bodyPr anchor="ctr">
                <a:spAutoFit/>
              </a:bodyPr>
              <a:lstStyle/>
              <a:p>
                <a:endParaRPr lang="ru-RU"/>
              </a:p>
            </p:txBody>
          </p:sp>
          <p:sp>
            <p:nvSpPr>
              <p:cNvPr id="6163" name="Oval 39"/>
              <p:cNvSpPr>
                <a:spLocks noChangeArrowheads="1"/>
              </p:cNvSpPr>
              <p:nvPr/>
            </p:nvSpPr>
            <p:spPr bwMode="gray">
              <a:xfrm>
                <a:off x="1296" y="587"/>
                <a:ext cx="646" cy="647"/>
              </a:xfrm>
              <a:prstGeom prst="ellipse">
                <a:avLst/>
              </a:prstGeom>
              <a:gradFill rotWithShape="1">
                <a:gsLst>
                  <a:gs pos="0">
                    <a:srgbClr val="636869"/>
                  </a:gs>
                  <a:gs pos="100000">
                    <a:srgbClr val="D6E1E2"/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</p:spPr>
            <p:txBody>
              <a:bodyPr vert="eaVert" wrap="none" anchor="ctr"/>
              <a:lstStyle/>
              <a:p>
                <a:endParaRPr lang="ru-RU"/>
              </a:p>
            </p:txBody>
          </p:sp>
          <p:sp>
            <p:nvSpPr>
              <p:cNvPr id="6164" name="Oval 40"/>
              <p:cNvSpPr>
                <a:spLocks noChangeArrowheads="1"/>
              </p:cNvSpPr>
              <p:nvPr/>
            </p:nvSpPr>
            <p:spPr bwMode="gray">
              <a:xfrm>
                <a:off x="1304" y="591"/>
                <a:ext cx="631" cy="631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alpha val="0"/>
                    </a:srgbClr>
                  </a:gs>
                  <a:gs pos="100000">
                    <a:srgbClr val="F1F5F5"/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</p:spPr>
            <p:txBody>
              <a:bodyPr vert="eaVert" wrap="none" anchor="ctr"/>
              <a:lstStyle/>
              <a:p>
                <a:endParaRPr lang="ru-RU"/>
              </a:p>
            </p:txBody>
          </p:sp>
          <p:sp>
            <p:nvSpPr>
              <p:cNvPr id="6165" name="Oval 41"/>
              <p:cNvSpPr>
                <a:spLocks noChangeArrowheads="1"/>
              </p:cNvSpPr>
              <p:nvPr/>
            </p:nvSpPr>
            <p:spPr bwMode="gray">
              <a:xfrm>
                <a:off x="1311" y="597"/>
                <a:ext cx="600" cy="589"/>
              </a:xfrm>
              <a:prstGeom prst="ellipse">
                <a:avLst/>
              </a:prstGeom>
              <a:gradFill rotWithShape="1">
                <a:gsLst>
                  <a:gs pos="0">
                    <a:srgbClr val="AAB2B3"/>
                  </a:gs>
                  <a:gs pos="100000">
                    <a:srgbClr val="D6E1E2">
                      <a:alpha val="48000"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</p:spPr>
            <p:txBody>
              <a:bodyPr vert="eaVert" wrap="none" anchor="ctr"/>
              <a:lstStyle/>
              <a:p>
                <a:endParaRPr lang="ru-RU"/>
              </a:p>
            </p:txBody>
          </p:sp>
          <p:sp>
            <p:nvSpPr>
              <p:cNvPr id="6166" name="Oval 42"/>
              <p:cNvSpPr>
                <a:spLocks noChangeArrowheads="1"/>
              </p:cNvSpPr>
              <p:nvPr/>
            </p:nvSpPr>
            <p:spPr bwMode="gray">
              <a:xfrm>
                <a:off x="1346" y="613"/>
                <a:ext cx="533" cy="479"/>
              </a:xfrm>
              <a:prstGeom prst="ellipse">
                <a:avLst/>
              </a:prstGeom>
              <a:gradFill rotWithShape="1">
                <a:gsLst>
                  <a:gs pos="0">
                    <a:srgbClr val="FFFFFF"/>
                  </a:gs>
                  <a:gs pos="100000">
                    <a:srgbClr val="D6E1E2">
                      <a:alpha val="37999"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</p:spPr>
            <p:txBody>
              <a:bodyPr vert="eaVert" wrap="none" anchor="ctr"/>
              <a:lstStyle/>
              <a:p>
                <a:endParaRPr lang="ru-RU"/>
              </a:p>
            </p:txBody>
          </p:sp>
        </p:grpSp>
        <p:sp>
          <p:nvSpPr>
            <p:cNvPr id="6158" name="Text Box 43"/>
            <p:cNvSpPr txBox="1">
              <a:spLocks noChangeArrowheads="1"/>
            </p:cNvSpPr>
            <p:nvPr/>
          </p:nvSpPr>
          <p:spPr bwMode="gray">
            <a:xfrm>
              <a:off x="4252" y="1203"/>
              <a:ext cx="223" cy="541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sz="2400">
                  <a:solidFill>
                    <a:srgbClr val="000000"/>
                  </a:solidFill>
                </a:rPr>
                <a:t>3</a:t>
              </a:r>
              <a:endParaRPr lang="en-US"/>
            </a:p>
          </p:txBody>
        </p:sp>
        <p:sp>
          <p:nvSpPr>
            <p:cNvPr id="67628" name="Text Box 44"/>
            <p:cNvSpPr txBox="1">
              <a:spLocks noChangeArrowheads="1"/>
            </p:cNvSpPr>
            <p:nvPr/>
          </p:nvSpPr>
          <p:spPr bwMode="gray">
            <a:xfrm>
              <a:off x="3744" y="1776"/>
              <a:ext cx="1296" cy="595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ru-RU" sz="2000" b="1" dirty="0">
                  <a:solidFill>
                    <a:schemeClr val="bg1">
                      <a:lumMod val="50000"/>
                    </a:schemeClr>
                  </a:solidFill>
                  <a:latin typeface="Verdana" pitchFamily="34" charset="0"/>
                </a:rPr>
                <a:t>Договор-компромисс</a:t>
              </a:r>
              <a:endParaRPr lang="en-US" sz="2000" b="1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6160" name="AutoShape 45"/>
            <p:cNvSpPr>
              <a:spLocks noChangeArrowheads="1"/>
            </p:cNvSpPr>
            <p:nvPr/>
          </p:nvSpPr>
          <p:spPr bwMode="gray">
            <a:xfrm>
              <a:off x="3692" y="3290"/>
              <a:ext cx="1363" cy="548"/>
            </a:xfrm>
            <a:prstGeom prst="roundRect">
              <a:avLst>
                <a:gd name="adj" fmla="val 40389"/>
              </a:avLst>
            </a:prstGeom>
            <a:gradFill rotWithShape="1">
              <a:gsLst>
                <a:gs pos="0">
                  <a:srgbClr val="99BACC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161" name="AutoShape 46"/>
            <p:cNvSpPr>
              <a:spLocks noChangeArrowheads="1"/>
            </p:cNvSpPr>
            <p:nvPr/>
          </p:nvSpPr>
          <p:spPr bwMode="gray">
            <a:xfrm>
              <a:off x="3720" y="3305"/>
              <a:ext cx="1304" cy="487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8DAD4"/>
                </a:gs>
                <a:gs pos="100000">
                  <a:srgbClr val="FFFFFF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pic>
        <p:nvPicPr>
          <p:cNvPr id="54274" name="Picture 2" descr="https://kholodnaya.files.wordpress.com/2014/01/11.jpg"/>
          <p:cNvPicPr>
            <a:picLocks noChangeAspect="1" noChangeArrowheads="1"/>
          </p:cNvPicPr>
          <p:nvPr/>
        </p:nvPicPr>
        <p:blipFill>
          <a:blip r:embed="rId2" cstate="print"/>
          <a:srcRect l="11552" t="3697" r="9886" b="3879"/>
          <a:stretch>
            <a:fillRect/>
          </a:stretch>
        </p:blipFill>
        <p:spPr bwMode="auto">
          <a:xfrm>
            <a:off x="285750" y="4132263"/>
            <a:ext cx="3025775" cy="222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4276" name="Picture 4" descr="http://zdorovnavek.ru/wp-content/uploads/2012/05/7b803fef7046.png"/>
          <p:cNvPicPr>
            <a:picLocks noChangeAspect="1" noChangeArrowheads="1"/>
          </p:cNvPicPr>
          <p:nvPr/>
        </p:nvPicPr>
        <p:blipFill>
          <a:blip r:embed="rId3" cstate="print"/>
          <a:srcRect t="7362" r="49568" b="613"/>
          <a:stretch>
            <a:fillRect/>
          </a:stretch>
        </p:blipFill>
        <p:spPr bwMode="auto">
          <a:xfrm>
            <a:off x="3286125" y="4000500"/>
            <a:ext cx="2000250" cy="2473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9" name="Picture 4" descr="http://zdorovnavek.ru/wp-content/uploads/2012/05/7b803fef7046.png"/>
          <p:cNvPicPr>
            <a:picLocks noChangeAspect="1" noChangeArrowheads="1"/>
          </p:cNvPicPr>
          <p:nvPr/>
        </p:nvPicPr>
        <p:blipFill>
          <a:blip r:embed="rId3" cstate="print"/>
          <a:srcRect l="48392" t="7362" r="2737" b="613"/>
          <a:stretch>
            <a:fillRect/>
          </a:stretch>
        </p:blipFill>
        <p:spPr bwMode="auto">
          <a:xfrm>
            <a:off x="6072188" y="3857625"/>
            <a:ext cx="1938337" cy="2473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542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542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2800" smtClean="0"/>
              <a:t>Договор – как средство построения отношений с позиции доверия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28625" y="2071688"/>
            <a:ext cx="7143750" cy="5238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endParaRPr lang="ru-RU" sz="28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00063" y="4429125"/>
            <a:ext cx="7143750" cy="5238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endParaRPr lang="ru-RU" sz="2800" b="1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7173" name="Picture 2" descr="http://khmara-nataliya.com/wp-content/uploads/2012/08/sila-komandi.jpg"/>
          <p:cNvPicPr>
            <a:picLocks noChangeAspect="1" noChangeArrowheads="1"/>
          </p:cNvPicPr>
          <p:nvPr/>
        </p:nvPicPr>
        <p:blipFill>
          <a:blip r:embed="rId2" cstate="print"/>
          <a:srcRect t="4688" b="4688"/>
          <a:stretch>
            <a:fillRect/>
          </a:stretch>
        </p:blipFill>
        <p:spPr bwMode="auto">
          <a:xfrm>
            <a:off x="403225" y="1357313"/>
            <a:ext cx="7240588" cy="4921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214313" y="214313"/>
            <a:ext cx="8543925" cy="868362"/>
          </a:xfrm>
        </p:spPr>
        <p:txBody>
          <a:bodyPr/>
          <a:lstStyle/>
          <a:p>
            <a:pPr eaLnBrk="1" hangingPunct="1"/>
            <a:r>
              <a:rPr lang="ru-RU" sz="3200" smtClean="0"/>
              <a:t>Пути развития умения договариваться</a:t>
            </a:r>
            <a:endParaRPr lang="en-US" sz="3200" smtClean="0"/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1219200" y="1831975"/>
            <a:ext cx="2170113" cy="4035425"/>
            <a:chOff x="720" y="1296"/>
            <a:chExt cx="1367" cy="2542"/>
          </a:xfrm>
        </p:grpSpPr>
        <p:sp>
          <p:nvSpPr>
            <p:cNvPr id="8225" name="AutoShape 4"/>
            <p:cNvSpPr>
              <a:spLocks noChangeArrowheads="1"/>
            </p:cNvSpPr>
            <p:nvPr/>
          </p:nvSpPr>
          <p:spPr bwMode="gray">
            <a:xfrm>
              <a:off x="720" y="1490"/>
              <a:ext cx="1363" cy="1800"/>
            </a:xfrm>
            <a:prstGeom prst="roundRect">
              <a:avLst>
                <a:gd name="adj" fmla="val 17509"/>
              </a:avLst>
            </a:prstGeom>
            <a:gradFill rotWithShape="1">
              <a:gsLst>
                <a:gs pos="0">
                  <a:srgbClr val="4E91D4"/>
                </a:gs>
                <a:gs pos="100000">
                  <a:srgbClr val="3477A4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226" name="AutoShape 5"/>
            <p:cNvSpPr>
              <a:spLocks noChangeArrowheads="1"/>
            </p:cNvSpPr>
            <p:nvPr/>
          </p:nvSpPr>
          <p:spPr bwMode="gray">
            <a:xfrm>
              <a:off x="741" y="1495"/>
              <a:ext cx="1322" cy="1766"/>
            </a:xfrm>
            <a:prstGeom prst="roundRect">
              <a:avLst>
                <a:gd name="adj" fmla="val 16667"/>
              </a:avLst>
            </a:prstGeom>
            <a:solidFill>
              <a:srgbClr val="3CA1E6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227" name="AutoShape 6"/>
            <p:cNvSpPr>
              <a:spLocks noChangeArrowheads="1"/>
            </p:cNvSpPr>
            <p:nvPr/>
          </p:nvSpPr>
          <p:spPr bwMode="gray">
            <a:xfrm>
              <a:off x="752" y="2795"/>
              <a:ext cx="1304" cy="447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3CA1E6">
                    <a:alpha val="0"/>
                  </a:srgbClr>
                </a:gs>
                <a:gs pos="100000">
                  <a:srgbClr val="9BCFF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228" name="AutoShape 7"/>
            <p:cNvSpPr>
              <a:spLocks noChangeArrowheads="1"/>
            </p:cNvSpPr>
            <p:nvPr/>
          </p:nvSpPr>
          <p:spPr bwMode="gray">
            <a:xfrm>
              <a:off x="752" y="1509"/>
              <a:ext cx="1304" cy="446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BEE0F7"/>
                </a:gs>
                <a:gs pos="100000">
                  <a:srgbClr val="3CA1E6">
                    <a:alpha val="0"/>
                  </a:srgb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229" name="AutoShape 8"/>
            <p:cNvSpPr>
              <a:spLocks noChangeArrowheads="1"/>
            </p:cNvSpPr>
            <p:nvPr/>
          </p:nvSpPr>
          <p:spPr bwMode="gray">
            <a:xfrm>
              <a:off x="724" y="3290"/>
              <a:ext cx="1363" cy="548"/>
            </a:xfrm>
            <a:prstGeom prst="roundRect">
              <a:avLst>
                <a:gd name="adj" fmla="val 40389"/>
              </a:avLst>
            </a:prstGeom>
            <a:gradFill rotWithShape="1">
              <a:gsLst>
                <a:gs pos="0">
                  <a:srgbClr val="729EB4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230" name="AutoShape 9"/>
            <p:cNvSpPr>
              <a:spLocks noChangeArrowheads="1"/>
            </p:cNvSpPr>
            <p:nvPr/>
          </p:nvSpPr>
          <p:spPr bwMode="gray">
            <a:xfrm>
              <a:off x="752" y="3305"/>
              <a:ext cx="1304" cy="487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7DAFD4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grpSp>
          <p:nvGrpSpPr>
            <p:cNvPr id="8231" name="Group 10"/>
            <p:cNvGrpSpPr>
              <a:grpSpLocks/>
            </p:cNvGrpSpPr>
            <p:nvPr/>
          </p:nvGrpSpPr>
          <p:grpSpPr bwMode="auto">
            <a:xfrm>
              <a:off x="1189" y="1296"/>
              <a:ext cx="405" cy="405"/>
              <a:chOff x="1289" y="582"/>
              <a:chExt cx="668" cy="668"/>
            </a:xfrm>
          </p:grpSpPr>
          <p:sp>
            <p:nvSpPr>
              <p:cNvPr id="8234" name="Oval 11"/>
              <p:cNvSpPr>
                <a:spLocks noChangeArrowheads="1"/>
              </p:cNvSpPr>
              <p:nvPr/>
            </p:nvSpPr>
            <p:spPr bwMode="gray">
              <a:xfrm>
                <a:off x="1289" y="582"/>
                <a:ext cx="668" cy="668"/>
              </a:xfrm>
              <a:prstGeom prst="ellipse">
                <a:avLst/>
              </a:prstGeom>
              <a:solidFill>
                <a:srgbClr val="333333"/>
              </a:solidFill>
              <a:ln w="38100" algn="ctr">
                <a:noFill/>
                <a:round/>
                <a:headEnd/>
                <a:tailEnd/>
              </a:ln>
            </p:spPr>
            <p:txBody>
              <a:bodyPr anchor="ctr">
                <a:spAutoFit/>
              </a:bodyPr>
              <a:lstStyle/>
              <a:p>
                <a:endParaRPr lang="ru-RU"/>
              </a:p>
            </p:txBody>
          </p:sp>
          <p:sp>
            <p:nvSpPr>
              <p:cNvPr id="8235" name="Oval 12"/>
              <p:cNvSpPr>
                <a:spLocks noChangeArrowheads="1"/>
              </p:cNvSpPr>
              <p:nvPr/>
            </p:nvSpPr>
            <p:spPr bwMode="gray">
              <a:xfrm>
                <a:off x="1296" y="587"/>
                <a:ext cx="646" cy="647"/>
              </a:xfrm>
              <a:prstGeom prst="ellipse">
                <a:avLst/>
              </a:prstGeom>
              <a:gradFill rotWithShape="1">
                <a:gsLst>
                  <a:gs pos="0">
                    <a:srgbClr val="636869"/>
                  </a:gs>
                  <a:gs pos="100000">
                    <a:srgbClr val="D6E1E2"/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</p:spPr>
            <p:txBody>
              <a:bodyPr vert="eaVert" wrap="none" anchor="ctr"/>
              <a:lstStyle/>
              <a:p>
                <a:endParaRPr lang="ru-RU"/>
              </a:p>
            </p:txBody>
          </p:sp>
          <p:sp>
            <p:nvSpPr>
              <p:cNvPr id="8236" name="Oval 13"/>
              <p:cNvSpPr>
                <a:spLocks noChangeArrowheads="1"/>
              </p:cNvSpPr>
              <p:nvPr/>
            </p:nvSpPr>
            <p:spPr bwMode="gray">
              <a:xfrm>
                <a:off x="1304" y="591"/>
                <a:ext cx="631" cy="631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alpha val="0"/>
                    </a:srgbClr>
                  </a:gs>
                  <a:gs pos="100000">
                    <a:srgbClr val="F1F5F5"/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</p:spPr>
            <p:txBody>
              <a:bodyPr vert="eaVert" wrap="none" anchor="ctr"/>
              <a:lstStyle/>
              <a:p>
                <a:endParaRPr lang="ru-RU"/>
              </a:p>
            </p:txBody>
          </p:sp>
          <p:sp>
            <p:nvSpPr>
              <p:cNvPr id="8237" name="Oval 14"/>
              <p:cNvSpPr>
                <a:spLocks noChangeArrowheads="1"/>
              </p:cNvSpPr>
              <p:nvPr/>
            </p:nvSpPr>
            <p:spPr bwMode="gray">
              <a:xfrm>
                <a:off x="1311" y="597"/>
                <a:ext cx="600" cy="589"/>
              </a:xfrm>
              <a:prstGeom prst="ellipse">
                <a:avLst/>
              </a:prstGeom>
              <a:gradFill rotWithShape="1">
                <a:gsLst>
                  <a:gs pos="0">
                    <a:srgbClr val="AAB2B3"/>
                  </a:gs>
                  <a:gs pos="100000">
                    <a:srgbClr val="D6E1E2">
                      <a:alpha val="48000"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</p:spPr>
            <p:txBody>
              <a:bodyPr vert="eaVert" wrap="none" anchor="ctr"/>
              <a:lstStyle/>
              <a:p>
                <a:endParaRPr lang="ru-RU"/>
              </a:p>
            </p:txBody>
          </p:sp>
          <p:sp>
            <p:nvSpPr>
              <p:cNvPr id="8238" name="Oval 15"/>
              <p:cNvSpPr>
                <a:spLocks noChangeArrowheads="1"/>
              </p:cNvSpPr>
              <p:nvPr/>
            </p:nvSpPr>
            <p:spPr bwMode="gray">
              <a:xfrm>
                <a:off x="1346" y="613"/>
                <a:ext cx="533" cy="479"/>
              </a:xfrm>
              <a:prstGeom prst="ellipse">
                <a:avLst/>
              </a:prstGeom>
              <a:gradFill rotWithShape="1">
                <a:gsLst>
                  <a:gs pos="0">
                    <a:srgbClr val="FFFFFF"/>
                  </a:gs>
                  <a:gs pos="100000">
                    <a:srgbClr val="D6E1E2">
                      <a:alpha val="37999"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</p:spPr>
            <p:txBody>
              <a:bodyPr vert="eaVert" wrap="none" anchor="ctr"/>
              <a:lstStyle/>
              <a:p>
                <a:endParaRPr lang="ru-RU"/>
              </a:p>
            </p:txBody>
          </p:sp>
        </p:grpSp>
        <p:sp>
          <p:nvSpPr>
            <p:cNvPr id="8232" name="Text Box 16"/>
            <p:cNvSpPr txBox="1">
              <a:spLocks noChangeArrowheads="1"/>
            </p:cNvSpPr>
            <p:nvPr/>
          </p:nvSpPr>
          <p:spPr bwMode="gray">
            <a:xfrm>
              <a:off x="1276" y="1354"/>
              <a:ext cx="223" cy="288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 sz="2400">
                  <a:solidFill>
                    <a:srgbClr val="000000"/>
                  </a:solidFill>
                </a:rPr>
                <a:t>1</a:t>
              </a:r>
              <a:endParaRPr lang="en-US"/>
            </a:p>
          </p:txBody>
        </p:sp>
        <p:sp>
          <p:nvSpPr>
            <p:cNvPr id="8233" name="Text Box 17"/>
            <p:cNvSpPr txBox="1">
              <a:spLocks noChangeArrowheads="1"/>
            </p:cNvSpPr>
            <p:nvPr/>
          </p:nvSpPr>
          <p:spPr bwMode="gray">
            <a:xfrm>
              <a:off x="768" y="1776"/>
              <a:ext cx="1296" cy="1105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ru-RU" sz="3600">
                  <a:solidFill>
                    <a:srgbClr val="000000"/>
                  </a:solidFill>
                  <a:latin typeface="Verdana" pitchFamily="34" charset="0"/>
                </a:rPr>
                <a:t>Работа с семьей</a:t>
              </a:r>
              <a:endParaRPr lang="en-US" sz="3600"/>
            </a:p>
          </p:txBody>
        </p:sp>
      </p:grpSp>
      <p:grpSp>
        <p:nvGrpSpPr>
          <p:cNvPr id="4" name="Group 18"/>
          <p:cNvGrpSpPr>
            <a:grpSpLocks/>
          </p:cNvGrpSpPr>
          <p:nvPr/>
        </p:nvGrpSpPr>
        <p:grpSpPr bwMode="auto">
          <a:xfrm>
            <a:off x="3581400" y="1831975"/>
            <a:ext cx="2166938" cy="4035425"/>
            <a:chOff x="2208" y="1296"/>
            <a:chExt cx="1365" cy="2542"/>
          </a:xfrm>
        </p:grpSpPr>
        <p:sp>
          <p:nvSpPr>
            <p:cNvPr id="8212" name="AutoShape 19"/>
            <p:cNvSpPr>
              <a:spLocks noChangeArrowheads="1"/>
            </p:cNvSpPr>
            <p:nvPr/>
          </p:nvSpPr>
          <p:spPr bwMode="gray">
            <a:xfrm>
              <a:off x="2208" y="1490"/>
              <a:ext cx="1363" cy="1800"/>
            </a:xfrm>
            <a:prstGeom prst="roundRect">
              <a:avLst>
                <a:gd name="adj" fmla="val 17509"/>
              </a:avLst>
            </a:prstGeom>
            <a:gradFill rotWithShape="1">
              <a:gsLst>
                <a:gs pos="0">
                  <a:srgbClr val="34B034"/>
                </a:gs>
                <a:gs pos="100000">
                  <a:srgbClr val="3F8B4A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213" name="AutoShape 20"/>
            <p:cNvSpPr>
              <a:spLocks noChangeArrowheads="1"/>
            </p:cNvSpPr>
            <p:nvPr/>
          </p:nvSpPr>
          <p:spPr bwMode="gray">
            <a:xfrm>
              <a:off x="2229" y="1495"/>
              <a:ext cx="1322" cy="1766"/>
            </a:xfrm>
            <a:prstGeom prst="roundRect">
              <a:avLst>
                <a:gd name="adj" fmla="val 16667"/>
              </a:avLst>
            </a:prstGeom>
            <a:solidFill>
              <a:srgbClr val="73E77E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214" name="AutoShape 21"/>
            <p:cNvSpPr>
              <a:spLocks noChangeArrowheads="1"/>
            </p:cNvSpPr>
            <p:nvPr/>
          </p:nvSpPr>
          <p:spPr bwMode="gray">
            <a:xfrm>
              <a:off x="2240" y="2795"/>
              <a:ext cx="1304" cy="447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73E77E"/>
                </a:gs>
                <a:gs pos="100000">
                  <a:srgbClr val="B3F2B9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215" name="AutoShape 22"/>
            <p:cNvSpPr>
              <a:spLocks noChangeArrowheads="1"/>
            </p:cNvSpPr>
            <p:nvPr/>
          </p:nvSpPr>
          <p:spPr bwMode="gray">
            <a:xfrm>
              <a:off x="2240" y="1509"/>
              <a:ext cx="1304" cy="446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D0F7D4"/>
                </a:gs>
                <a:gs pos="100000">
                  <a:srgbClr val="73E77E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216" name="Oval 23"/>
            <p:cNvSpPr>
              <a:spLocks noChangeArrowheads="1"/>
            </p:cNvSpPr>
            <p:nvPr/>
          </p:nvSpPr>
          <p:spPr bwMode="gray">
            <a:xfrm>
              <a:off x="2677" y="1296"/>
              <a:ext cx="405" cy="405"/>
            </a:xfrm>
            <a:prstGeom prst="ellipse">
              <a:avLst/>
            </a:prstGeom>
            <a:solidFill>
              <a:srgbClr val="333333"/>
            </a:solidFill>
            <a:ln w="38100" algn="ctr">
              <a:noFill/>
              <a:round/>
              <a:headEnd/>
              <a:tailEnd/>
            </a:ln>
          </p:spPr>
          <p:txBody>
            <a:bodyPr anchor="ctr">
              <a:spAutoFit/>
            </a:bodyPr>
            <a:lstStyle/>
            <a:p>
              <a:endParaRPr lang="ru-RU"/>
            </a:p>
          </p:txBody>
        </p:sp>
        <p:sp>
          <p:nvSpPr>
            <p:cNvPr id="8217" name="Oval 24"/>
            <p:cNvSpPr>
              <a:spLocks noChangeArrowheads="1"/>
            </p:cNvSpPr>
            <p:nvPr/>
          </p:nvSpPr>
          <p:spPr bwMode="gray">
            <a:xfrm>
              <a:off x="2681" y="1299"/>
              <a:ext cx="392" cy="392"/>
            </a:xfrm>
            <a:prstGeom prst="ellipse">
              <a:avLst/>
            </a:prstGeom>
            <a:gradFill rotWithShape="1">
              <a:gsLst>
                <a:gs pos="0">
                  <a:srgbClr val="636869"/>
                </a:gs>
                <a:gs pos="100000">
                  <a:srgbClr val="D6E1E2"/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</p:spPr>
          <p:txBody>
            <a:bodyPr vert="eaVert" wrap="none" anchor="ctr"/>
            <a:lstStyle/>
            <a:p>
              <a:endParaRPr lang="ru-RU"/>
            </a:p>
          </p:txBody>
        </p:sp>
        <p:sp>
          <p:nvSpPr>
            <p:cNvPr id="8218" name="Oval 25"/>
            <p:cNvSpPr>
              <a:spLocks noChangeArrowheads="1"/>
            </p:cNvSpPr>
            <p:nvPr/>
          </p:nvSpPr>
          <p:spPr bwMode="gray">
            <a:xfrm>
              <a:off x="2686" y="1301"/>
              <a:ext cx="383" cy="383"/>
            </a:xfrm>
            <a:prstGeom prst="ellipse">
              <a:avLst/>
            </a:prstGeom>
            <a:gradFill rotWithShape="1">
              <a:gsLst>
                <a:gs pos="0">
                  <a:srgbClr val="D6E1E2">
                    <a:alpha val="0"/>
                  </a:srgbClr>
                </a:gs>
                <a:gs pos="100000">
                  <a:srgbClr val="F1F5F5"/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</p:spPr>
          <p:txBody>
            <a:bodyPr vert="eaVert" wrap="none" anchor="ctr"/>
            <a:lstStyle/>
            <a:p>
              <a:endParaRPr lang="ru-RU"/>
            </a:p>
          </p:txBody>
        </p:sp>
        <p:sp>
          <p:nvSpPr>
            <p:cNvPr id="8219" name="Oval 26"/>
            <p:cNvSpPr>
              <a:spLocks noChangeArrowheads="1"/>
            </p:cNvSpPr>
            <p:nvPr/>
          </p:nvSpPr>
          <p:spPr bwMode="gray">
            <a:xfrm>
              <a:off x="2690" y="1305"/>
              <a:ext cx="364" cy="357"/>
            </a:xfrm>
            <a:prstGeom prst="ellipse">
              <a:avLst/>
            </a:prstGeom>
            <a:gradFill rotWithShape="1">
              <a:gsLst>
                <a:gs pos="0">
                  <a:srgbClr val="AAB2B3"/>
                </a:gs>
                <a:gs pos="100000">
                  <a:srgbClr val="D6E1E2">
                    <a:alpha val="48000"/>
                  </a:srgbClr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</p:spPr>
          <p:txBody>
            <a:bodyPr vert="eaVert" wrap="none" anchor="ctr"/>
            <a:lstStyle/>
            <a:p>
              <a:endParaRPr lang="ru-RU"/>
            </a:p>
          </p:txBody>
        </p:sp>
        <p:sp>
          <p:nvSpPr>
            <p:cNvPr id="8220" name="Oval 27"/>
            <p:cNvSpPr>
              <a:spLocks noChangeArrowheads="1"/>
            </p:cNvSpPr>
            <p:nvPr/>
          </p:nvSpPr>
          <p:spPr bwMode="gray">
            <a:xfrm>
              <a:off x="2712" y="1315"/>
              <a:ext cx="323" cy="290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D6E1E2">
                    <a:alpha val="37999"/>
                  </a:srgbClr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</p:spPr>
          <p:txBody>
            <a:bodyPr vert="eaVert" wrap="none" anchor="ctr"/>
            <a:lstStyle/>
            <a:p>
              <a:endParaRPr lang="ru-RU"/>
            </a:p>
          </p:txBody>
        </p:sp>
        <p:sp>
          <p:nvSpPr>
            <p:cNvPr id="8221" name="Text Box 28"/>
            <p:cNvSpPr txBox="1">
              <a:spLocks noChangeArrowheads="1"/>
            </p:cNvSpPr>
            <p:nvPr/>
          </p:nvSpPr>
          <p:spPr bwMode="gray">
            <a:xfrm>
              <a:off x="2764" y="1354"/>
              <a:ext cx="223" cy="288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 sz="2400">
                  <a:solidFill>
                    <a:srgbClr val="000000"/>
                  </a:solidFill>
                </a:rPr>
                <a:t>2</a:t>
              </a:r>
              <a:endParaRPr lang="en-US"/>
            </a:p>
          </p:txBody>
        </p:sp>
        <p:sp>
          <p:nvSpPr>
            <p:cNvPr id="8222" name="Text Box 29"/>
            <p:cNvSpPr txBox="1">
              <a:spLocks noChangeArrowheads="1"/>
            </p:cNvSpPr>
            <p:nvPr/>
          </p:nvSpPr>
          <p:spPr bwMode="gray">
            <a:xfrm>
              <a:off x="2256" y="1776"/>
              <a:ext cx="1296" cy="756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ru-RU" sz="3600">
                  <a:solidFill>
                    <a:srgbClr val="000000"/>
                  </a:solidFill>
                  <a:latin typeface="Verdana" pitchFamily="34" charset="0"/>
                </a:rPr>
                <a:t>Личный пример</a:t>
              </a:r>
              <a:endParaRPr lang="en-US" sz="3600"/>
            </a:p>
          </p:txBody>
        </p:sp>
        <p:sp>
          <p:nvSpPr>
            <p:cNvPr id="8223" name="AutoShape 30"/>
            <p:cNvSpPr>
              <a:spLocks noChangeArrowheads="1"/>
            </p:cNvSpPr>
            <p:nvPr/>
          </p:nvSpPr>
          <p:spPr bwMode="gray">
            <a:xfrm>
              <a:off x="2210" y="3290"/>
              <a:ext cx="1363" cy="548"/>
            </a:xfrm>
            <a:prstGeom prst="roundRect">
              <a:avLst>
                <a:gd name="adj" fmla="val 40389"/>
              </a:avLst>
            </a:prstGeom>
            <a:gradFill rotWithShape="1">
              <a:gsLst>
                <a:gs pos="0">
                  <a:srgbClr val="58A4AE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224" name="AutoShape 31"/>
            <p:cNvSpPr>
              <a:spLocks noChangeArrowheads="1"/>
            </p:cNvSpPr>
            <p:nvPr/>
          </p:nvSpPr>
          <p:spPr bwMode="gray">
            <a:xfrm>
              <a:off x="2238" y="3305"/>
              <a:ext cx="1304" cy="487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72B2BB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5" name="Group 32"/>
          <p:cNvGrpSpPr>
            <a:grpSpLocks/>
          </p:cNvGrpSpPr>
          <p:nvPr/>
        </p:nvGrpSpPr>
        <p:grpSpPr bwMode="auto">
          <a:xfrm>
            <a:off x="5786438" y="1831975"/>
            <a:ext cx="2428875" cy="4035425"/>
            <a:chOff x="3597" y="1296"/>
            <a:chExt cx="1530" cy="2542"/>
          </a:xfrm>
        </p:grpSpPr>
        <p:sp>
          <p:nvSpPr>
            <p:cNvPr id="8198" name="AutoShape 33"/>
            <p:cNvSpPr>
              <a:spLocks noChangeArrowheads="1"/>
            </p:cNvSpPr>
            <p:nvPr/>
          </p:nvSpPr>
          <p:spPr bwMode="gray">
            <a:xfrm>
              <a:off x="3696" y="1490"/>
              <a:ext cx="1363" cy="1800"/>
            </a:xfrm>
            <a:prstGeom prst="roundRect">
              <a:avLst>
                <a:gd name="adj" fmla="val 17509"/>
              </a:avLst>
            </a:prstGeom>
            <a:gradFill rotWithShape="1">
              <a:gsLst>
                <a:gs pos="0">
                  <a:srgbClr val="B59F43"/>
                </a:gs>
                <a:gs pos="100000">
                  <a:srgbClr val="8F8849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199" name="AutoShape 34"/>
            <p:cNvSpPr>
              <a:spLocks noChangeArrowheads="1"/>
            </p:cNvSpPr>
            <p:nvPr/>
          </p:nvSpPr>
          <p:spPr bwMode="gray">
            <a:xfrm>
              <a:off x="3717" y="1495"/>
              <a:ext cx="1322" cy="1766"/>
            </a:xfrm>
            <a:prstGeom prst="roundRect">
              <a:avLst>
                <a:gd name="adj" fmla="val 16667"/>
              </a:avLst>
            </a:prstGeom>
            <a:solidFill>
              <a:srgbClr val="E9E065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200" name="AutoShape 35"/>
            <p:cNvSpPr>
              <a:spLocks noChangeArrowheads="1"/>
            </p:cNvSpPr>
            <p:nvPr/>
          </p:nvSpPr>
          <p:spPr bwMode="gray">
            <a:xfrm>
              <a:off x="3728" y="2795"/>
              <a:ext cx="1304" cy="447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E9E065"/>
                </a:gs>
                <a:gs pos="100000">
                  <a:srgbClr val="F2EDA6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201" name="AutoShape 36"/>
            <p:cNvSpPr>
              <a:spLocks noChangeArrowheads="1"/>
            </p:cNvSpPr>
            <p:nvPr/>
          </p:nvSpPr>
          <p:spPr bwMode="gray">
            <a:xfrm>
              <a:off x="3728" y="1509"/>
              <a:ext cx="1304" cy="446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F8F5CC"/>
                </a:gs>
                <a:gs pos="100000">
                  <a:srgbClr val="E9E065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grpSp>
          <p:nvGrpSpPr>
            <p:cNvPr id="8202" name="Group 37"/>
            <p:cNvGrpSpPr>
              <a:grpSpLocks/>
            </p:cNvGrpSpPr>
            <p:nvPr/>
          </p:nvGrpSpPr>
          <p:grpSpPr bwMode="auto">
            <a:xfrm>
              <a:off x="4165" y="1296"/>
              <a:ext cx="405" cy="405"/>
              <a:chOff x="1289" y="582"/>
              <a:chExt cx="668" cy="668"/>
            </a:xfrm>
          </p:grpSpPr>
          <p:sp>
            <p:nvSpPr>
              <p:cNvPr id="8207" name="Oval 38"/>
              <p:cNvSpPr>
                <a:spLocks noChangeArrowheads="1"/>
              </p:cNvSpPr>
              <p:nvPr/>
            </p:nvSpPr>
            <p:spPr bwMode="gray">
              <a:xfrm>
                <a:off x="1289" y="582"/>
                <a:ext cx="668" cy="668"/>
              </a:xfrm>
              <a:prstGeom prst="ellipse">
                <a:avLst/>
              </a:prstGeom>
              <a:solidFill>
                <a:srgbClr val="333333"/>
              </a:solidFill>
              <a:ln w="38100" algn="ctr">
                <a:noFill/>
                <a:round/>
                <a:headEnd/>
                <a:tailEnd/>
              </a:ln>
            </p:spPr>
            <p:txBody>
              <a:bodyPr anchor="ctr">
                <a:spAutoFit/>
              </a:bodyPr>
              <a:lstStyle/>
              <a:p>
                <a:endParaRPr lang="ru-RU"/>
              </a:p>
            </p:txBody>
          </p:sp>
          <p:sp>
            <p:nvSpPr>
              <p:cNvPr id="8208" name="Oval 39"/>
              <p:cNvSpPr>
                <a:spLocks noChangeArrowheads="1"/>
              </p:cNvSpPr>
              <p:nvPr/>
            </p:nvSpPr>
            <p:spPr bwMode="gray">
              <a:xfrm>
                <a:off x="1296" y="587"/>
                <a:ext cx="646" cy="647"/>
              </a:xfrm>
              <a:prstGeom prst="ellipse">
                <a:avLst/>
              </a:prstGeom>
              <a:gradFill rotWithShape="1">
                <a:gsLst>
                  <a:gs pos="0">
                    <a:srgbClr val="636869"/>
                  </a:gs>
                  <a:gs pos="100000">
                    <a:srgbClr val="D6E1E2"/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</p:spPr>
            <p:txBody>
              <a:bodyPr vert="eaVert" wrap="none" anchor="ctr"/>
              <a:lstStyle/>
              <a:p>
                <a:endParaRPr lang="ru-RU"/>
              </a:p>
            </p:txBody>
          </p:sp>
          <p:sp>
            <p:nvSpPr>
              <p:cNvPr id="8209" name="Oval 40"/>
              <p:cNvSpPr>
                <a:spLocks noChangeArrowheads="1"/>
              </p:cNvSpPr>
              <p:nvPr/>
            </p:nvSpPr>
            <p:spPr bwMode="gray">
              <a:xfrm>
                <a:off x="1304" y="591"/>
                <a:ext cx="631" cy="631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alpha val="0"/>
                    </a:srgbClr>
                  </a:gs>
                  <a:gs pos="100000">
                    <a:srgbClr val="F1F5F5"/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</p:spPr>
            <p:txBody>
              <a:bodyPr vert="eaVert" wrap="none" anchor="ctr"/>
              <a:lstStyle/>
              <a:p>
                <a:endParaRPr lang="ru-RU"/>
              </a:p>
            </p:txBody>
          </p:sp>
          <p:sp>
            <p:nvSpPr>
              <p:cNvPr id="8210" name="Oval 41"/>
              <p:cNvSpPr>
                <a:spLocks noChangeArrowheads="1"/>
              </p:cNvSpPr>
              <p:nvPr/>
            </p:nvSpPr>
            <p:spPr bwMode="gray">
              <a:xfrm>
                <a:off x="1311" y="597"/>
                <a:ext cx="600" cy="589"/>
              </a:xfrm>
              <a:prstGeom prst="ellipse">
                <a:avLst/>
              </a:prstGeom>
              <a:gradFill rotWithShape="1">
                <a:gsLst>
                  <a:gs pos="0">
                    <a:srgbClr val="AAB2B3"/>
                  </a:gs>
                  <a:gs pos="100000">
                    <a:srgbClr val="D6E1E2">
                      <a:alpha val="48000"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</p:spPr>
            <p:txBody>
              <a:bodyPr vert="eaVert" wrap="none" anchor="ctr"/>
              <a:lstStyle/>
              <a:p>
                <a:endParaRPr lang="ru-RU"/>
              </a:p>
            </p:txBody>
          </p:sp>
          <p:sp>
            <p:nvSpPr>
              <p:cNvPr id="8211" name="Oval 42"/>
              <p:cNvSpPr>
                <a:spLocks noChangeArrowheads="1"/>
              </p:cNvSpPr>
              <p:nvPr/>
            </p:nvSpPr>
            <p:spPr bwMode="gray">
              <a:xfrm>
                <a:off x="1346" y="613"/>
                <a:ext cx="533" cy="479"/>
              </a:xfrm>
              <a:prstGeom prst="ellipse">
                <a:avLst/>
              </a:prstGeom>
              <a:gradFill rotWithShape="1">
                <a:gsLst>
                  <a:gs pos="0">
                    <a:srgbClr val="FFFFFF"/>
                  </a:gs>
                  <a:gs pos="100000">
                    <a:srgbClr val="D6E1E2">
                      <a:alpha val="37999"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</p:spPr>
            <p:txBody>
              <a:bodyPr vert="eaVert" wrap="none" anchor="ctr"/>
              <a:lstStyle/>
              <a:p>
                <a:endParaRPr lang="ru-RU"/>
              </a:p>
            </p:txBody>
          </p:sp>
        </p:grpSp>
        <p:sp>
          <p:nvSpPr>
            <p:cNvPr id="8203" name="Text Box 43"/>
            <p:cNvSpPr txBox="1">
              <a:spLocks noChangeArrowheads="1"/>
            </p:cNvSpPr>
            <p:nvPr/>
          </p:nvSpPr>
          <p:spPr bwMode="gray">
            <a:xfrm>
              <a:off x="4252" y="1354"/>
              <a:ext cx="223" cy="288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 sz="2400">
                  <a:solidFill>
                    <a:srgbClr val="000000"/>
                  </a:solidFill>
                </a:rPr>
                <a:t>3</a:t>
              </a:r>
              <a:endParaRPr lang="en-US"/>
            </a:p>
          </p:txBody>
        </p:sp>
        <p:sp>
          <p:nvSpPr>
            <p:cNvPr id="8204" name="Text Box 44"/>
            <p:cNvSpPr txBox="1">
              <a:spLocks noChangeArrowheads="1"/>
            </p:cNvSpPr>
            <p:nvPr/>
          </p:nvSpPr>
          <p:spPr bwMode="gray">
            <a:xfrm>
              <a:off x="3597" y="1776"/>
              <a:ext cx="1530" cy="1105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ru-RU" sz="3600">
                  <a:solidFill>
                    <a:srgbClr val="000000"/>
                  </a:solidFill>
                  <a:latin typeface="Verdana" pitchFamily="34" charset="0"/>
                </a:rPr>
                <a:t>Приемы и практики</a:t>
              </a:r>
              <a:endParaRPr lang="en-US" sz="3600"/>
            </a:p>
          </p:txBody>
        </p:sp>
        <p:sp>
          <p:nvSpPr>
            <p:cNvPr id="8205" name="AutoShape 45"/>
            <p:cNvSpPr>
              <a:spLocks noChangeArrowheads="1"/>
            </p:cNvSpPr>
            <p:nvPr/>
          </p:nvSpPr>
          <p:spPr bwMode="gray">
            <a:xfrm>
              <a:off x="3692" y="3290"/>
              <a:ext cx="1363" cy="548"/>
            </a:xfrm>
            <a:prstGeom prst="roundRect">
              <a:avLst>
                <a:gd name="adj" fmla="val 40389"/>
              </a:avLst>
            </a:prstGeom>
            <a:gradFill rotWithShape="1">
              <a:gsLst>
                <a:gs pos="0">
                  <a:srgbClr val="99BACC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206" name="AutoShape 46"/>
            <p:cNvSpPr>
              <a:spLocks noChangeArrowheads="1"/>
            </p:cNvSpPr>
            <p:nvPr/>
          </p:nvSpPr>
          <p:spPr bwMode="gray">
            <a:xfrm>
              <a:off x="3720" y="3305"/>
              <a:ext cx="1304" cy="487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8DAD4"/>
                </a:gs>
                <a:gs pos="100000">
                  <a:srgbClr val="FFFFFF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357188" y="2071688"/>
            <a:ext cx="7810500" cy="1470025"/>
          </a:xfrm>
        </p:spPr>
        <p:txBody>
          <a:bodyPr/>
          <a:lstStyle/>
          <a:p>
            <a:pPr eaLnBrk="1" hangingPunct="1">
              <a:defRPr/>
            </a:pPr>
            <a:r>
              <a:rPr lang="ru-RU" dirty="0" smtClean="0"/>
              <a:t>Спасибо за внимание</a:t>
            </a:r>
          </a:p>
        </p:txBody>
      </p:sp>
      <p:pic>
        <p:nvPicPr>
          <p:cNvPr id="9219" name="Picture 2" descr="http://petr1.moscow/wp-content/uploads/2017/07/Captura-de-pantalla-2013-05-19-a-las-14.44.14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3125" y="3500438"/>
            <a:ext cx="3162300" cy="271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00063" y="1571625"/>
            <a:ext cx="4545012" cy="3698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b="1" dirty="0">
                <a:solidFill>
                  <a:schemeClr val="bg1">
                    <a:lumMod val="50000"/>
                  </a:schemeClr>
                </a:solidFill>
              </a:rPr>
              <a:t>http://monateka.com/images/543264.jpg</a:t>
            </a:r>
            <a:endParaRPr lang="ru-RU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00063" y="2071688"/>
            <a:ext cx="8429625" cy="36988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en-US" b="1" dirty="0">
                <a:solidFill>
                  <a:schemeClr val="bg1">
                    <a:lumMod val="50000"/>
                  </a:schemeClr>
                </a:solidFill>
              </a:rPr>
              <a:t>http://axioma-estate.ru/uploads/posts/2014-08/1408301815_wp65a8f508.gif</a:t>
            </a:r>
            <a:endParaRPr lang="ru-RU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00063" y="2643188"/>
            <a:ext cx="4814887" cy="369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b="1" dirty="0">
                <a:solidFill>
                  <a:schemeClr val="bg1">
                    <a:lumMod val="50000"/>
                  </a:schemeClr>
                </a:solidFill>
              </a:rPr>
              <a:t>http://fb.ru/misc/i/gallery/22771/543263.jpg</a:t>
            </a:r>
            <a:endParaRPr lang="ru-RU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00063" y="3214688"/>
            <a:ext cx="6143625" cy="36988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en-US" b="1" dirty="0">
                <a:solidFill>
                  <a:schemeClr val="bg1">
                    <a:lumMod val="50000"/>
                  </a:schemeClr>
                </a:solidFill>
              </a:rPr>
              <a:t>https://kholodnaya.files.wordpress.com/2014/01/11.jpg</a:t>
            </a:r>
            <a:endParaRPr lang="ru-RU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00063" y="3786188"/>
            <a:ext cx="8286750" cy="36988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en-US" b="1" dirty="0">
                <a:solidFill>
                  <a:schemeClr val="bg1">
                    <a:lumMod val="50000"/>
                  </a:schemeClr>
                </a:solidFill>
              </a:rPr>
              <a:t>http://zdorovnavek.ru/wp-content/uploads/2012/05/7b803fef7046.png</a:t>
            </a:r>
            <a:endParaRPr lang="ru-RU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00063" y="4429125"/>
            <a:ext cx="8286750" cy="36988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en-US" b="1" dirty="0">
                <a:solidFill>
                  <a:schemeClr val="bg1">
                    <a:lumMod val="50000"/>
                  </a:schemeClr>
                </a:solidFill>
              </a:rPr>
              <a:t>http://khmara-nataliya.com/wp-content/uploads/2012/08/sila-komandi.jpg</a:t>
            </a:r>
            <a:endParaRPr lang="ru-RU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00063" y="5000625"/>
            <a:ext cx="8143875" cy="64611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en-US" b="1" dirty="0">
                <a:solidFill>
                  <a:schemeClr val="bg1">
                    <a:lumMod val="50000"/>
                  </a:schemeClr>
                </a:solidFill>
              </a:rPr>
              <a:t>http://petr1.moscow/wp-content/uploads/2017/07/Captura-de-pantalla-2013-05-19-a-las-14.44.14.png</a:t>
            </a:r>
            <a:endParaRPr lang="ru-RU" b="1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574TGp_natural_light_ani">
  <a:themeElements>
    <a:clrScheme name="574TGp_natural_light_ani 3">
      <a:dk1>
        <a:srgbClr val="808080"/>
      </a:dk1>
      <a:lt1>
        <a:srgbClr val="DDE89A"/>
      </a:lt1>
      <a:dk2>
        <a:srgbClr val="329A2A"/>
      </a:dk2>
      <a:lt2>
        <a:srgbClr val="185E25"/>
      </a:lt2>
      <a:accent1>
        <a:srgbClr val="80CB35"/>
      </a:accent1>
      <a:accent2>
        <a:srgbClr val="518CD3"/>
      </a:accent2>
      <a:accent3>
        <a:srgbClr val="ADCAAC"/>
      </a:accent3>
      <a:accent4>
        <a:srgbClr val="BDC683"/>
      </a:accent4>
      <a:accent5>
        <a:srgbClr val="C0E2AE"/>
      </a:accent5>
      <a:accent6>
        <a:srgbClr val="497EBF"/>
      </a:accent6>
      <a:hlink>
        <a:srgbClr val="E15D7C"/>
      </a:hlink>
      <a:folHlink>
        <a:srgbClr val="DB9153"/>
      </a:folHlink>
    </a:clrScheme>
    <a:fontScheme name="574TGp_natural_light_ani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574TGp_natural_light_ani 1">
        <a:dk1>
          <a:srgbClr val="808080"/>
        </a:dk1>
        <a:lt1>
          <a:srgbClr val="EADCC0"/>
        </a:lt1>
        <a:dk2>
          <a:srgbClr val="F97407"/>
        </a:dk2>
        <a:lt2>
          <a:srgbClr val="E65D00"/>
        </a:lt2>
        <a:accent1>
          <a:srgbClr val="FBCF2D"/>
        </a:accent1>
        <a:accent2>
          <a:srgbClr val="5C8CDA"/>
        </a:accent2>
        <a:accent3>
          <a:srgbClr val="FBBCAA"/>
        </a:accent3>
        <a:accent4>
          <a:srgbClr val="C8BCA4"/>
        </a:accent4>
        <a:accent5>
          <a:srgbClr val="FDE4AD"/>
        </a:accent5>
        <a:accent6>
          <a:srgbClr val="537EC5"/>
        </a:accent6>
        <a:hlink>
          <a:srgbClr val="87D242"/>
        </a:hlink>
        <a:folHlink>
          <a:srgbClr val="DA6478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74TGp_natural_light_ani 2">
        <a:dk1>
          <a:srgbClr val="808080"/>
        </a:dk1>
        <a:lt1>
          <a:srgbClr val="9BD3E5"/>
        </a:lt1>
        <a:dk2>
          <a:srgbClr val="357DA9"/>
        </a:dk2>
        <a:lt2>
          <a:srgbClr val="101C56"/>
        </a:lt2>
        <a:accent1>
          <a:srgbClr val="58BECC"/>
        </a:accent1>
        <a:accent2>
          <a:srgbClr val="8A5BDF"/>
        </a:accent2>
        <a:accent3>
          <a:srgbClr val="AEBFD1"/>
        </a:accent3>
        <a:accent4>
          <a:srgbClr val="84B4C3"/>
        </a:accent4>
        <a:accent5>
          <a:srgbClr val="B4DBE2"/>
        </a:accent5>
        <a:accent6>
          <a:srgbClr val="7D52CA"/>
        </a:accent6>
        <a:hlink>
          <a:srgbClr val="6ECC4C"/>
        </a:hlink>
        <a:folHlink>
          <a:srgbClr val="DD693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74TGp_natural_light_ani 3">
        <a:dk1>
          <a:srgbClr val="808080"/>
        </a:dk1>
        <a:lt1>
          <a:srgbClr val="DDE89A"/>
        </a:lt1>
        <a:dk2>
          <a:srgbClr val="329A2A"/>
        </a:dk2>
        <a:lt2>
          <a:srgbClr val="185E25"/>
        </a:lt2>
        <a:accent1>
          <a:srgbClr val="80CB35"/>
        </a:accent1>
        <a:accent2>
          <a:srgbClr val="518CD3"/>
        </a:accent2>
        <a:accent3>
          <a:srgbClr val="ADCAAC"/>
        </a:accent3>
        <a:accent4>
          <a:srgbClr val="BDC683"/>
        </a:accent4>
        <a:accent5>
          <a:srgbClr val="C0E2AE"/>
        </a:accent5>
        <a:accent6>
          <a:srgbClr val="497EBF"/>
        </a:accent6>
        <a:hlink>
          <a:srgbClr val="E15D7C"/>
        </a:hlink>
        <a:folHlink>
          <a:srgbClr val="DB9153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574TGp_natural_light_ani</Template>
  <TotalTime>123</TotalTime>
  <Words>128</Words>
  <Application>Microsoft Office PowerPoint</Application>
  <PresentationFormat>Экран (4:3)</PresentationFormat>
  <Paragraphs>37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2" baseType="lpstr">
      <vt:lpstr>Arial</vt:lpstr>
      <vt:lpstr>Times New Roman</vt:lpstr>
      <vt:lpstr>Verdana</vt:lpstr>
      <vt:lpstr>574TGp_natural_light_ani</vt:lpstr>
      <vt:lpstr>Механизм развития доверия</vt:lpstr>
      <vt:lpstr>Договор в образовательной практике</vt:lpstr>
      <vt:lpstr>Договор – как средство регулирования отношений</vt:lpstr>
      <vt:lpstr>Договор – как средство регулирования отношений</vt:lpstr>
      <vt:lpstr>Договор – как средство построения отношений с позиции доверия</vt:lpstr>
      <vt:lpstr>Пути развития умения договариваться</vt:lpstr>
      <vt:lpstr>Спасибо за внимание</vt:lpstr>
      <vt:lpstr>Слайд 8</vt:lpstr>
    </vt:vector>
  </TitlesOfParts>
  <Company>МОУ СОШ №30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</dc:title>
  <dc:subject>урок</dc:subject>
  <dc:creator>Стрелкова Н.</dc:creator>
  <cp:lastModifiedBy>Admin</cp:lastModifiedBy>
  <cp:revision>12</cp:revision>
  <dcterms:created xsi:type="dcterms:W3CDTF">2009-07-05T12:28:04Z</dcterms:created>
  <dcterms:modified xsi:type="dcterms:W3CDTF">2017-11-01T11:23:55Z</dcterms:modified>
</cp:coreProperties>
</file>