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61" r:id="rId5"/>
    <p:sldId id="263" r:id="rId6"/>
    <p:sldId id="264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2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86C280-4FDF-4C81-84D8-0073AB23CB33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8C83F2-152B-4213-94F7-7F92B388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1643050"/>
            <a:ext cx="8229600" cy="182880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8000" b="1" i="1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Разговор </a:t>
            </a:r>
            <a:br>
              <a:rPr lang="ru-RU" sz="8000" b="1" i="1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8000" b="1" i="1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о важном</a:t>
            </a:r>
            <a:endParaRPr lang="ru-RU" sz="8000" b="1" i="1" dirty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5286388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Вавилина И.П., </a:t>
            </a:r>
            <a:r>
              <a:rPr lang="ru-RU" sz="2400" b="1" i="1" dirty="0" smtClean="0"/>
              <a:t>педагог-психолог высшей кв.категории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2803640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Виды зависимостей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алкогольная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табачная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наркотическая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компьютерная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пищевая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информационная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трудовая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шоппинг-зависимость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сексуальная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1"/>
                </a:solidFill>
              </a:rPr>
              <a:t>зависимость </a:t>
            </a:r>
            <a:r>
              <a:rPr lang="ru-RU" b="1" dirty="0">
                <a:solidFill>
                  <a:schemeClr val="bg1"/>
                </a:solidFill>
              </a:rPr>
              <a:t>от кофе и </a:t>
            </a:r>
            <a:r>
              <a:rPr lang="ru-RU" b="1" dirty="0" smtClean="0">
                <a:solidFill>
                  <a:schemeClr val="bg1"/>
                </a:solidFill>
              </a:rPr>
              <a:t>др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4648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4000" b="1" dirty="0" err="1" smtClean="0">
                <a:solidFill>
                  <a:schemeClr val="bg1"/>
                </a:solidFill>
              </a:rPr>
              <a:t>Лимбическая</a:t>
            </a:r>
            <a:r>
              <a:rPr lang="ru-RU" sz="4000" b="1" dirty="0" smtClean="0">
                <a:solidFill>
                  <a:schemeClr val="bg1"/>
                </a:solidFill>
              </a:rPr>
              <a:t> система головного мозга</a:t>
            </a:r>
          </a:p>
        </p:txBody>
      </p:sp>
      <p:pic>
        <p:nvPicPr>
          <p:cNvPr id="4" name="Рисунок 3" descr="5674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189" t="51042" r="6754" b="9375"/>
          <a:stretch>
            <a:fillRect/>
          </a:stretch>
        </p:blipFill>
        <p:spPr bwMode="auto">
          <a:xfrm>
            <a:off x="4860032" y="2067549"/>
            <a:ext cx="3839744" cy="364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5674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99" t="4166" r="35133" b="52084"/>
          <a:stretch>
            <a:fillRect/>
          </a:stretch>
        </p:blipFill>
        <p:spPr bwMode="auto">
          <a:xfrm>
            <a:off x="395536" y="2076673"/>
            <a:ext cx="3994962" cy="364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93092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0313" y="285750"/>
            <a:ext cx="4286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chemeClr val="bg1"/>
                </a:solidFill>
                <a:latin typeface="Calibri" pitchFamily="34" charset="0"/>
              </a:rPr>
              <a:t>Мозг </a:t>
            </a:r>
            <a:r>
              <a:rPr lang="ru-RU" sz="4400" b="1" dirty="0">
                <a:solidFill>
                  <a:schemeClr val="bg1"/>
                </a:solidFill>
                <a:latin typeface="Calibri" pitchFamily="34" charset="0"/>
              </a:rPr>
              <a:t>человека</a:t>
            </a:r>
          </a:p>
        </p:txBody>
      </p:sp>
      <p:pic>
        <p:nvPicPr>
          <p:cNvPr id="4" name="Рисунок 3" descr="post_2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631" b="2386"/>
          <a:stretch>
            <a:fillRect/>
          </a:stretch>
        </p:blipFill>
        <p:spPr bwMode="auto">
          <a:xfrm>
            <a:off x="237704" y="2795050"/>
            <a:ext cx="4046264" cy="298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252" y="2783662"/>
            <a:ext cx="4210050" cy="29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9785" y="998392"/>
            <a:ext cx="25003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sz="2800" b="1" dirty="0" smtClean="0">
              <a:solidFill>
                <a:srgbClr val="FFC000"/>
              </a:solidFill>
              <a:latin typeface="Calibri" pitchFamily="34" charset="0"/>
            </a:endParaRPr>
          </a:p>
          <a:p>
            <a:pPr algn="ctr" eaLnBrk="1" hangingPunct="1"/>
            <a:endParaRPr lang="ru-RU" sz="2800" b="1" dirty="0">
              <a:solidFill>
                <a:srgbClr val="FFC000"/>
              </a:solidFill>
              <a:latin typeface="Calibri" pitchFamily="34" charset="0"/>
            </a:endParaRPr>
          </a:p>
          <a:p>
            <a:pPr algn="ctr" eaLnBrk="1" hangingPunct="1"/>
            <a:r>
              <a:rPr lang="ru-RU" sz="3200" b="1" dirty="0" smtClean="0">
                <a:solidFill>
                  <a:schemeClr val="bg1"/>
                </a:solidFill>
                <a:latin typeface="Calibri" pitchFamily="34" charset="0"/>
              </a:rPr>
              <a:t>здорового</a:t>
            </a:r>
            <a:endParaRPr lang="ru-RU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14938" y="1000125"/>
            <a:ext cx="292893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sz="2800" b="1" dirty="0" smtClean="0">
              <a:solidFill>
                <a:srgbClr val="FFC000"/>
              </a:solidFill>
              <a:latin typeface="Calibri" pitchFamily="34" charset="0"/>
            </a:endParaRPr>
          </a:p>
          <a:p>
            <a:pPr algn="ctr" eaLnBrk="1" hangingPunct="1"/>
            <a:endParaRPr lang="ru-RU" sz="2800" b="1" dirty="0">
              <a:solidFill>
                <a:srgbClr val="FFC000"/>
              </a:solidFill>
              <a:latin typeface="Calibri" pitchFamily="34" charset="0"/>
            </a:endParaRPr>
          </a:p>
          <a:p>
            <a:pPr algn="ctr" eaLnBrk="1" hangingPunct="1"/>
            <a:r>
              <a:rPr lang="ru-RU" sz="3200" b="1" dirty="0" smtClean="0">
                <a:solidFill>
                  <a:schemeClr val="bg1"/>
                </a:solidFill>
                <a:latin typeface="Calibri" pitchFamily="34" charset="0"/>
              </a:rPr>
              <a:t>зависимого</a:t>
            </a:r>
            <a:endParaRPr lang="ru-RU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586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Доверительные отношения</a:t>
            </a:r>
            <a:endParaRPr lang="ru-RU" dirty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71546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Любовь </a:t>
            </a:r>
            <a:r>
              <a:rPr lang="ru-RU" sz="2800" b="1" dirty="0" smtClean="0">
                <a:solidFill>
                  <a:schemeClr val="bg1"/>
                </a:solidFill>
              </a:rPr>
              <a:t>и принятие ребёнка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71448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Последовательность </a:t>
            </a:r>
            <a:r>
              <a:rPr lang="ru-RU" sz="2800" b="1" dirty="0" smtClean="0">
                <a:solidFill>
                  <a:schemeClr val="bg1"/>
                </a:solidFill>
              </a:rPr>
              <a:t>и систематичность в воспитании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78605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Умение </a:t>
            </a:r>
            <a:r>
              <a:rPr lang="ru-RU" sz="2800" b="1" dirty="0" smtClean="0">
                <a:solidFill>
                  <a:schemeClr val="bg1"/>
                </a:solidFill>
              </a:rPr>
              <a:t>слышать и слушать собственное чадо.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4290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" indent="-22225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Осознание </a:t>
            </a:r>
            <a:r>
              <a:rPr lang="ru-RU" sz="2800" b="1" dirty="0" smtClean="0">
                <a:solidFill>
                  <a:schemeClr val="bg1"/>
                </a:solidFill>
              </a:rPr>
              <a:t>своих воспитательных действий.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1433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" indent="-22225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Постоянное </a:t>
            </a:r>
            <a:r>
              <a:rPr lang="ru-RU" sz="2800" b="1" dirty="0" smtClean="0">
                <a:solidFill>
                  <a:schemeClr val="bg1"/>
                </a:solidFill>
              </a:rPr>
              <a:t>собственное развитие.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85776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Возвращение </a:t>
            </a:r>
            <a:r>
              <a:rPr lang="ru-RU" sz="2800" b="1" dirty="0" smtClean="0">
                <a:solidFill>
                  <a:schemeClr val="bg1"/>
                </a:solidFill>
              </a:rPr>
              <a:t>в прошлое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5721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Обмен </a:t>
            </a:r>
            <a:r>
              <a:rPr lang="ru-RU" sz="2800" b="1" dirty="0" smtClean="0">
                <a:solidFill>
                  <a:schemeClr val="bg1"/>
                </a:solidFill>
              </a:rPr>
              <a:t>эмоциями.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215082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225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bg1"/>
                </a:solidFill>
              </a:rPr>
              <a:t> Право </a:t>
            </a:r>
            <a:r>
              <a:rPr lang="ru-RU" sz="2800" b="1" dirty="0" smtClean="0">
                <a:solidFill>
                  <a:schemeClr val="bg1"/>
                </a:solidFill>
              </a:rPr>
              <a:t>ребёнка на личные секреты.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4933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32656"/>
            <a:ext cx="5486400" cy="432048"/>
          </a:xfrm>
        </p:spPr>
        <p:txBody>
          <a:bodyPr>
            <a:noAutofit/>
          </a:bodyPr>
          <a:lstStyle/>
          <a:p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35696" y="1844824"/>
            <a:ext cx="5486400" cy="39624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35" t="17321" r="4952" b="7731"/>
          <a:stretch/>
        </p:blipFill>
        <p:spPr bwMode="auto">
          <a:xfrm>
            <a:off x="-44391" y="0"/>
            <a:ext cx="9171624" cy="6838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4720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158</TotalTime>
  <Words>82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   Разговор  о важном</vt:lpstr>
      <vt:lpstr>Виды зависимостей:</vt:lpstr>
      <vt:lpstr>Лимбическая система головного мозга</vt:lpstr>
      <vt:lpstr>Слайд 4</vt:lpstr>
      <vt:lpstr>Доверительные отношения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Разговор  о важном</dc:title>
  <dc:creator>user</dc:creator>
  <cp:lastModifiedBy>Admin</cp:lastModifiedBy>
  <cp:revision>19</cp:revision>
  <dcterms:created xsi:type="dcterms:W3CDTF">2015-03-16T18:21:45Z</dcterms:created>
  <dcterms:modified xsi:type="dcterms:W3CDTF">2015-03-18T11:07:24Z</dcterms:modified>
</cp:coreProperties>
</file>