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44" y="12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6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2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9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2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2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5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1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2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1C551C-6ECD-4B51-B6F7-6B392FB10E2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DF13E2A-E78A-42F5-9B9E-5FE6CBA13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5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969F0-80FC-48FE-ABDF-5D919A677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ТЕХНОЛОГИИ ДИСТАНЦИОННОГО ОБУЧЕНИЯ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8AE428-BF84-4445-8DDE-0FC5191BA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39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D7CEF-0077-4B75-82CB-A8D52E1F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Сервисы, которые позволят </a:t>
            </a:r>
            <a:r>
              <a:rPr lang="ru-RU" sz="4000" b="1" dirty="0">
                <a:solidFill>
                  <a:srgbClr val="FFFF00"/>
                </a:solidFill>
              </a:rPr>
              <a:t>обучать по готовым материалам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C668A1-6551-404B-B7CE-EAA324446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312" y="214489"/>
            <a:ext cx="8444088" cy="64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F1D54-A557-4951-8897-71757307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Сервисы, которые помогут </a:t>
            </a:r>
            <a:r>
              <a:rPr lang="ru-RU" sz="4000" b="1" dirty="0">
                <a:solidFill>
                  <a:srgbClr val="C00000"/>
                </a:solidFill>
              </a:rPr>
              <a:t>подготовить свой материал для обучения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756A50-F1E4-4BF4-8B32-987907B40E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89" y="225778"/>
            <a:ext cx="8270192" cy="6321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70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F1D54-A557-4951-8897-71757307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Сервисы, которые помогут </a:t>
            </a:r>
            <a:r>
              <a:rPr lang="ru-RU" sz="4000" b="1" dirty="0">
                <a:solidFill>
                  <a:srgbClr val="C00000"/>
                </a:solidFill>
              </a:rPr>
              <a:t>подготовить свой материал для обучения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C4EF40B-19FB-4FE4-BFE7-77ECA97A8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756" y="203200"/>
            <a:ext cx="8236325" cy="63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F1D54-A557-4951-8897-71757307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Сервисы, которые помогут </a:t>
            </a:r>
            <a:r>
              <a:rPr lang="ru-RU" sz="4000" b="1" dirty="0">
                <a:solidFill>
                  <a:srgbClr val="C00000"/>
                </a:solidFill>
              </a:rPr>
              <a:t>подготовить свой материал для обучения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CC82D2-0B12-498C-BB99-0BC8E6133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59644"/>
            <a:ext cx="8410222" cy="622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BDF1F-FF49-42D6-A9CF-14848C55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" y="1123837"/>
            <a:ext cx="3510845" cy="4601183"/>
          </a:xfrm>
        </p:spPr>
        <p:txBody>
          <a:bodyPr>
            <a:normAutofit/>
          </a:bodyPr>
          <a:lstStyle/>
          <a:p>
            <a:r>
              <a:rPr lang="ru-RU" sz="4000" dirty="0"/>
              <a:t>Инструменты, которые </a:t>
            </a:r>
            <a:r>
              <a:rPr lang="ru-RU" sz="4000" dirty="0">
                <a:solidFill>
                  <a:schemeClr val="bg1"/>
                </a:solidFill>
              </a:rPr>
              <a:t>помогут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организовать онлайн-занятие</a:t>
            </a:r>
            <a:endParaRPr lang="ru-RU" sz="4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377562-EA15-47BC-98C4-E9830A75B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178" y="214489"/>
            <a:ext cx="8116711" cy="63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4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BDF1F-FF49-42D6-A9CF-14848C55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5" y="1128408"/>
            <a:ext cx="3332385" cy="4601183"/>
          </a:xfrm>
        </p:spPr>
        <p:txBody>
          <a:bodyPr/>
          <a:lstStyle/>
          <a:p>
            <a:r>
              <a:rPr lang="ru-RU" dirty="0"/>
              <a:t>Инструменты, которые </a:t>
            </a:r>
            <a:r>
              <a:rPr lang="ru-RU" dirty="0">
                <a:solidFill>
                  <a:schemeClr val="bg1"/>
                </a:solidFill>
              </a:rPr>
              <a:t>помогут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организовать онлайн-занятие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088087C-38AD-40E0-B0AC-93F901A5B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756" y="146756"/>
            <a:ext cx="8236325" cy="63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1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BDF1F-FF49-42D6-A9CF-14848C55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4" y="1035274"/>
            <a:ext cx="2947482" cy="4601183"/>
          </a:xfrm>
        </p:spPr>
        <p:txBody>
          <a:bodyPr/>
          <a:lstStyle/>
          <a:p>
            <a:r>
              <a:rPr lang="ru-RU" dirty="0"/>
              <a:t>Инструменты, которые </a:t>
            </a:r>
            <a:r>
              <a:rPr lang="ru-RU" dirty="0">
                <a:solidFill>
                  <a:schemeClr val="bg1"/>
                </a:solidFill>
              </a:rPr>
              <a:t>помогут</a:t>
            </a:r>
            <a:r>
              <a:rPr lang="ru-RU" b="1" dirty="0">
                <a:solidFill>
                  <a:srgbClr val="FF0000"/>
                </a:solidFill>
              </a:rPr>
              <a:t> организовать онлайн-занятие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ACC9AE-D00F-4583-98A1-3BE9E7CD9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03200"/>
            <a:ext cx="8281481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E0089-1FCF-4EF2-99E9-C4F7A4FF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Сервисы, которые позволят </a:t>
            </a:r>
            <a:r>
              <a:rPr lang="ru-RU" sz="4000" b="1" dirty="0">
                <a:solidFill>
                  <a:srgbClr val="002060"/>
                </a:solidFill>
              </a:rPr>
              <a:t>провести тестовую работу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488D16-114C-41A4-B009-641DCEB45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333" y="248356"/>
            <a:ext cx="7890933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0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E0089-1FCF-4EF2-99E9-C4F7A4FF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Сервисы, которые позволят </a:t>
            </a:r>
            <a:r>
              <a:rPr lang="ru-RU" sz="4000" b="1" dirty="0">
                <a:solidFill>
                  <a:srgbClr val="002060"/>
                </a:solidFill>
              </a:rPr>
              <a:t>провести тестовую работу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A16F312-A3B1-4B71-9334-EA30064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178" y="237067"/>
            <a:ext cx="8258903" cy="64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4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E0089-1FCF-4EF2-99E9-C4F7A4FF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Сервисы, которые позволят </a:t>
            </a:r>
            <a:r>
              <a:rPr lang="ru-RU" sz="4000" b="1" dirty="0">
                <a:solidFill>
                  <a:srgbClr val="002060"/>
                </a:solidFill>
              </a:rPr>
              <a:t>провести тестовую работу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26389A-6E99-4A58-8063-BEDC76D4D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200" y="146755"/>
            <a:ext cx="8179881" cy="64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8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D7CEF-0077-4B75-82CB-A8D52E1F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Сервисы, которые позволят </a:t>
            </a:r>
            <a:r>
              <a:rPr lang="ru-RU" sz="4000" b="1" dirty="0">
                <a:solidFill>
                  <a:srgbClr val="FFFF00"/>
                </a:solidFill>
              </a:rPr>
              <a:t>обучать по готовым материалам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3FEAB6-3B59-4F08-BC47-575B5A241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467" y="180623"/>
            <a:ext cx="8247613" cy="64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D7CEF-0077-4B75-82CB-A8D52E1F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Сервисы, которые позволят </a:t>
            </a:r>
            <a:r>
              <a:rPr lang="ru-RU" sz="4000" b="1" dirty="0">
                <a:solidFill>
                  <a:srgbClr val="FFFF00"/>
                </a:solidFill>
              </a:rPr>
              <a:t>обучать по готовым материалам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53E4A1-64DE-4204-AC83-836065924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200" y="214489"/>
            <a:ext cx="8179881" cy="64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6605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18</TotalTime>
  <Words>93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Corbel</vt:lpstr>
      <vt:lpstr>Wingdings 2</vt:lpstr>
      <vt:lpstr>Рамка</vt:lpstr>
      <vt:lpstr>ТЕХНОЛОГИИ ДИСТАНЦИОННОГО ОБУЧЕНИЯ</vt:lpstr>
      <vt:lpstr>Инструменты, которые помогут организовать онлайн-занятие</vt:lpstr>
      <vt:lpstr>Инструменты, которые помогут организовать онлайн-занятие</vt:lpstr>
      <vt:lpstr>Инструменты, которые помогут организовать онлайн-занятие</vt:lpstr>
      <vt:lpstr>Сервисы, которые позволят провести тестовую работу </vt:lpstr>
      <vt:lpstr>Сервисы, которые позволят провести тестовую работу </vt:lpstr>
      <vt:lpstr>Сервисы, которые позволят провести тестовую работу </vt:lpstr>
      <vt:lpstr>Сервисы, которые позволят обучать по готовым материалам</vt:lpstr>
      <vt:lpstr>Сервисы, которые позволят обучать по готовым материалам</vt:lpstr>
      <vt:lpstr>Сервисы, которые позволят обучать по готовым материалам</vt:lpstr>
      <vt:lpstr>Сервисы, которые помогут подготовить свой материал для обучения</vt:lpstr>
      <vt:lpstr>Сервисы, которые помогут подготовить свой материал для обучения</vt:lpstr>
      <vt:lpstr>Сервисы, которые помогут подготовить свой материал для обучения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ДИСТАНЦИОННОГО ОБУЧЕНИЯ</dc:title>
  <dc:creator>Mvideo</dc:creator>
  <cp:lastModifiedBy>Mvideo</cp:lastModifiedBy>
  <cp:revision>3</cp:revision>
  <dcterms:created xsi:type="dcterms:W3CDTF">2020-04-20T14:03:56Z</dcterms:created>
  <dcterms:modified xsi:type="dcterms:W3CDTF">2020-04-20T14:22:24Z</dcterms:modified>
</cp:coreProperties>
</file>