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67" r:id="rId4"/>
    <p:sldId id="260" r:id="rId5"/>
    <p:sldId id="257" r:id="rId6"/>
    <p:sldId id="258" r:id="rId7"/>
    <p:sldId id="259" r:id="rId8"/>
    <p:sldId id="261" r:id="rId9"/>
    <p:sldId id="262" r:id="rId10"/>
    <p:sldId id="263" r:id="rId11"/>
    <p:sldId id="264" r:id="rId12"/>
    <p:sldId id="265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5" d="100"/>
          <a:sy n="85" d="100"/>
        </p:scale>
        <p:origin x="74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ADC23E5-7D70-4884-8EC8-9AC804F6D867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CFA3C2-3B8B-452C-A801-D3C9AC379B8D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468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C23E5-7D70-4884-8EC8-9AC804F6D867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FA3C2-3B8B-452C-A801-D3C9AC379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945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C23E5-7D70-4884-8EC8-9AC804F6D867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FA3C2-3B8B-452C-A801-D3C9AC379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577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C23E5-7D70-4884-8EC8-9AC804F6D867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FA3C2-3B8B-452C-A801-D3C9AC379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469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C23E5-7D70-4884-8EC8-9AC804F6D867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FA3C2-3B8B-452C-A801-D3C9AC379B8D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974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C23E5-7D70-4884-8EC8-9AC804F6D867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FA3C2-3B8B-452C-A801-D3C9AC379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424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C23E5-7D70-4884-8EC8-9AC804F6D867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FA3C2-3B8B-452C-A801-D3C9AC379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491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C23E5-7D70-4884-8EC8-9AC804F6D867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FA3C2-3B8B-452C-A801-D3C9AC379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556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C23E5-7D70-4884-8EC8-9AC804F6D867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FA3C2-3B8B-452C-A801-D3C9AC379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713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C23E5-7D70-4884-8EC8-9AC804F6D867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FA3C2-3B8B-452C-A801-D3C9AC379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067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C23E5-7D70-4884-8EC8-9AC804F6D867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FA3C2-3B8B-452C-A801-D3C9AC379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69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ADC23E5-7D70-4884-8EC8-9AC804F6D867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3CFA3C2-3B8B-452C-A801-D3C9AC379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11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D2079-281A-4ED6-9981-2577DCD88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4050868"/>
          </a:xfrm>
        </p:spPr>
        <p:txBody>
          <a:bodyPr>
            <a:normAutofit/>
          </a:bodyPr>
          <a:lstStyle/>
          <a:p>
            <a:r>
              <a:rPr lang="ru-RU" dirty="0"/>
              <a:t>ПАМЯТКИ </a:t>
            </a:r>
            <a:br>
              <a:rPr lang="ru-RU" dirty="0"/>
            </a:br>
            <a:r>
              <a:rPr lang="ru-RU" dirty="0"/>
              <a:t>о дистанционном обучении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A14866-5F1B-4BE6-A895-4DE9D6A205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070" y="5281541"/>
            <a:ext cx="8767860" cy="138816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051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F58A2E-0379-42F3-BAF9-BA181CBEF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4221C77-6A51-4B14-AA37-6AE741C28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778" y="248355"/>
            <a:ext cx="11717866" cy="63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26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1601BA-CAF4-47E1-A621-16AD8818B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EC1F515-0D58-4860-9EED-F614C8579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00" y="259644"/>
            <a:ext cx="11729155" cy="636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61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F016C-37A3-4EC4-B870-69E8B186F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203BDAB-99A8-45D0-AB60-67E9B707E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067" y="259644"/>
            <a:ext cx="11717865" cy="636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69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5BC72-58FF-4825-81A1-FAA5EB6B4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67" y="609599"/>
            <a:ext cx="3476977" cy="4030133"/>
          </a:xfrm>
        </p:spPr>
        <p:txBody>
          <a:bodyPr/>
          <a:lstStyle/>
          <a:p>
            <a:r>
              <a:rPr lang="ru-RU" dirty="0"/>
              <a:t>Инструменты </a:t>
            </a:r>
            <a:r>
              <a:rPr lang="ru-RU" dirty="0" err="1"/>
              <a:t>дистанцион-ного</a:t>
            </a:r>
            <a:r>
              <a:rPr lang="ru-RU" dirty="0"/>
              <a:t> обучения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C045D97-FF2D-431A-9041-2372ACB46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8844" y="259644"/>
            <a:ext cx="7902222" cy="632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49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7F9B94-4ADC-46CA-BA1B-6308D394F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BEC7E3-569D-449E-BF7E-D9E41976E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27AEC7-F3CB-4514-8E48-B217E5E0D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9" y="237067"/>
            <a:ext cx="11751733" cy="63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78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04712-2980-4542-A5B8-6107CD8E7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1A7469D-6C85-4A71-9EB7-9593559E1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933" y="282221"/>
            <a:ext cx="11684000" cy="635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70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F94DA-12B4-42D4-B409-19CBCA4C0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515D7FA-5BDD-458B-A834-BFAE21F75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778" y="237067"/>
            <a:ext cx="11717865" cy="63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12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2580F4-DF8C-4F0F-B148-976469909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78" y="237067"/>
            <a:ext cx="11717866" cy="64008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53901-9D90-42B8-9506-40050E61C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1FB616-6ADB-403D-9C8C-7B5FF90B1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3866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07148F-CA82-464A-B452-263CE5C14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0F5C462-CC43-415F-B941-29C1BB786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356" y="259643"/>
            <a:ext cx="11706577" cy="637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02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FCE1F-9F1D-4F2E-9DA6-251032FE1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269FCBF-183A-4196-8D48-D6FDFA526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778" y="270933"/>
            <a:ext cx="11717866" cy="620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25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61DD6-8DA4-4744-8FB6-3C1FDF288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BD608CC-24C6-48E2-8B91-A462228104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489" y="259645"/>
            <a:ext cx="11740444" cy="635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8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613F0F-C0C7-41D5-87AA-C858FA88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066BA13-3B45-4D9F-9925-970EAFECFA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489" y="237067"/>
            <a:ext cx="11751733" cy="63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19996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Основа</Template>
  <TotalTime>117</TotalTime>
  <Words>8</Words>
  <Application>Microsoft Office PowerPoint</Application>
  <PresentationFormat>Широкоэкранный</PresentationFormat>
  <Paragraphs>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Corbel</vt:lpstr>
      <vt:lpstr>Базис</vt:lpstr>
      <vt:lpstr>ПАМЯТКИ  о дистанционном обучении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Инструменты дистанцион-ного обучения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Плакаты о дистанционном обучении</dc:title>
  <dc:creator>Mvideo</dc:creator>
  <cp:lastModifiedBy>Mvideo</cp:lastModifiedBy>
  <cp:revision>6</cp:revision>
  <dcterms:created xsi:type="dcterms:W3CDTF">2020-04-19T21:04:32Z</dcterms:created>
  <dcterms:modified xsi:type="dcterms:W3CDTF">2020-04-20T14:24:10Z</dcterms:modified>
</cp:coreProperties>
</file>