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0" r:id="rId3"/>
    <p:sldId id="281" r:id="rId4"/>
    <p:sldId id="273" r:id="rId5"/>
    <p:sldId id="274" r:id="rId6"/>
    <p:sldId id="275" r:id="rId7"/>
    <p:sldId id="257" r:id="rId8"/>
    <p:sldId id="258" r:id="rId9"/>
    <p:sldId id="276" r:id="rId10"/>
    <p:sldId id="278" r:id="rId11"/>
    <p:sldId id="279" r:id="rId12"/>
    <p:sldId id="259" r:id="rId13"/>
    <p:sldId id="271" r:id="rId14"/>
    <p:sldId id="260" r:id="rId15"/>
    <p:sldId id="272" r:id="rId16"/>
    <p:sldId id="261" r:id="rId17"/>
    <p:sldId id="269" r:id="rId18"/>
    <p:sldId id="262" r:id="rId19"/>
    <p:sldId id="263" r:id="rId20"/>
    <p:sldId id="270" r:id="rId21"/>
    <p:sldId id="264" r:id="rId22"/>
    <p:sldId id="265" r:id="rId23"/>
    <p:sldId id="277" r:id="rId24"/>
    <p:sldId id="266" r:id="rId25"/>
    <p:sldId id="267" r:id="rId26"/>
    <p:sldId id="268" r:id="rId27"/>
    <p:sldId id="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70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C59E78-70A0-43F6-B6B9-AFE7E3A28101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136B951-042C-4D58-9FE7-EB268E78BC46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04565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9E78-70A0-43F6-B6B9-AFE7E3A28101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B951-042C-4D58-9FE7-EB268E78B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275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9E78-70A0-43F6-B6B9-AFE7E3A28101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B951-042C-4D58-9FE7-EB268E78B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1529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9E78-70A0-43F6-B6B9-AFE7E3A28101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B951-042C-4D58-9FE7-EB268E78B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83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C59E78-70A0-43F6-B6B9-AFE7E3A28101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136B951-042C-4D58-9FE7-EB268E78BC46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5385739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9E78-70A0-43F6-B6B9-AFE7E3A28101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B951-042C-4D58-9FE7-EB268E78B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6068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9E78-70A0-43F6-B6B9-AFE7E3A28101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B951-042C-4D58-9FE7-EB268E78B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8381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9E78-70A0-43F6-B6B9-AFE7E3A28101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B951-042C-4D58-9FE7-EB268E78B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213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9E78-70A0-43F6-B6B9-AFE7E3A28101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36B951-042C-4D58-9FE7-EB268E78B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96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6DC59E78-70A0-43F6-B6B9-AFE7E3A28101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0136B951-042C-4D58-9FE7-EB268E78BC4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86785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6DC59E78-70A0-43F6-B6B9-AFE7E3A28101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0136B951-042C-4D58-9FE7-EB268E78BC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940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DC59E78-70A0-43F6-B6B9-AFE7E3A28101}" type="datetimeFigureOut">
              <a:rPr lang="ru-RU" smtClean="0"/>
              <a:t>20.04.2020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136B951-042C-4D58-9FE7-EB268E78BC4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0718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8AD80-D4CB-4A36-98CC-A992DED00A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Для Вас родители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E3B6F17-3AA3-4E3B-9BED-F302BA2490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Памятки, советы</a:t>
            </a:r>
          </a:p>
        </p:txBody>
      </p:sp>
    </p:spTree>
    <p:extLst>
      <p:ext uri="{BB962C8B-B14F-4D97-AF65-F5344CB8AC3E}">
        <p14:creationId xmlns:p14="http://schemas.microsoft.com/office/powerpoint/2010/main" val="1035402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53279B-69F4-454E-ACFB-8049E9460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D05712B-7521-4E0C-BBD3-5DB07D30E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8" y="0"/>
            <a:ext cx="10178322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726058-C623-4CD9-836A-766784EC3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549" y="295384"/>
            <a:ext cx="9656901" cy="626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71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BFBE3-6793-416F-9C7A-791ADBAD9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143C955-FDFC-425B-B22A-3709141E16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8" y="0"/>
            <a:ext cx="10178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89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A1F9D1-A24E-4E4A-9852-117267BE9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CC82156-625A-4809-B839-F6990DA4D0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5268" y="0"/>
            <a:ext cx="1011473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23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A8488-0701-4B7A-ACBB-E46C77472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B95D51F-ADA5-475F-964F-ABD954275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7299" y="0"/>
            <a:ext cx="10257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932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815F26-C2C0-4E0B-8510-28C5295DB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A0EE6D0-7A03-4A35-A7BA-644DFC98C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8" y="0"/>
            <a:ext cx="10178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63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232D72-6707-4CF8-AFA2-EC5C9810A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A88D412-5FE1-44AE-B4E7-70CDE6986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8" y="0"/>
            <a:ext cx="10178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43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6FD97-CB1F-429E-8117-F436706B5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1867AAF-6CC7-4DD7-8B60-BF6A20E5D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8" y="0"/>
            <a:ext cx="10178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77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4FB624-50CE-43CB-B8C2-8D1E1C040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B63AB9C-2D43-446D-80F5-2B744D0664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8" y="0"/>
            <a:ext cx="102968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21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66E368-FCE2-4DC8-9CE1-5E29C73EE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65687CE-92E6-449D-9959-987894064C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7300" y="0"/>
            <a:ext cx="10172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98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C1521-E194-4891-88C9-6AE6337F8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9AF2E00-FC69-43AD-8C62-5E4216E11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8" y="0"/>
            <a:ext cx="10178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58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549C8B-3FFA-46C9-9B0D-D50B2328C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9E77679-1F18-4B15-96BA-F234AF1AA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7300" y="0"/>
            <a:ext cx="10172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39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76E0C3-FBCC-4AB5-A02A-84A2AE098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CF0AAB9-0351-4052-A808-EF21567241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8" y="0"/>
            <a:ext cx="10353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08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32A70-0570-4C71-B893-C5DE264ED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3D12769-3499-45C1-B813-4F0302784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8" y="0"/>
            <a:ext cx="10178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84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B7F70C-786A-49AE-82D5-28AA051DF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43534AF-105B-476C-9103-65A34692F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8" y="0"/>
            <a:ext cx="10178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35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989213-E2D9-41B5-9E71-23AE3A0A8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3438D0E-0FFD-4B6F-AF90-ACD757670A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7300" y="0"/>
            <a:ext cx="10172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48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286D8E-BE0F-474C-8FA8-3EC3392DA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01F4A35-93E5-42A0-B8FA-560B580D6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7300" y="0"/>
            <a:ext cx="10172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09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DAC412-EA79-4C15-A6C1-8E7B56077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DF07378-2A31-4E83-8DDF-68D9B20696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756" y="0"/>
            <a:ext cx="1039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48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DE0589-A89F-4C2E-B068-A91F815DF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5FC8CE4-DE16-40C9-B347-7989CBA1A8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7300" y="0"/>
            <a:ext cx="10172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34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0AACAB-6E9A-4127-8619-38181CC46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4"/>
            <a:ext cx="10178322" cy="5002415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9600" dirty="0">
                <a:solidFill>
                  <a:srgbClr val="00B050"/>
                </a:solidFill>
              </a:rPr>
            </a:br>
            <a:r>
              <a:rPr lang="ru-RU" sz="9600" dirty="0">
                <a:solidFill>
                  <a:srgbClr val="00B050"/>
                </a:solidFill>
              </a:rPr>
              <a:t>БУДЬТЕ ЗДОРОВЫ</a:t>
            </a:r>
            <a:br>
              <a:rPr lang="ru-RU" sz="9600" dirty="0">
                <a:solidFill>
                  <a:srgbClr val="00B050"/>
                </a:solidFill>
              </a:rPr>
            </a:br>
            <a:r>
              <a:rPr lang="ru-RU" sz="9600" dirty="0">
                <a:solidFill>
                  <a:srgbClr val="00B050"/>
                </a:solidFill>
              </a:rPr>
              <a:t> И </a:t>
            </a:r>
            <a:br>
              <a:rPr lang="ru-RU" sz="9600" dirty="0">
                <a:solidFill>
                  <a:srgbClr val="00B050"/>
                </a:solidFill>
              </a:rPr>
            </a:br>
            <a:r>
              <a:rPr lang="ru-RU" sz="9600" dirty="0">
                <a:solidFill>
                  <a:srgbClr val="00B050"/>
                </a:solidFill>
              </a:rPr>
              <a:t>СЧАСТЛИВЫ!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6A7A93-0555-4550-8B6B-0C6E89F0F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2167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052B47-D61F-46B1-B434-2A01FFA90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3CBA8E6-EDA6-49FB-919E-4C047912B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7301" y="-84667"/>
            <a:ext cx="10172700" cy="694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696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D9C161-2334-4731-A867-89A50AEFC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1AD719B-6BC7-4438-B105-3EEDD394C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7300" y="0"/>
            <a:ext cx="10172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9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F3031A-2A63-441E-967C-DF1F43BF6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CDCC2D1-DC52-4ECB-92BF-6FD3529A3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7300" y="0"/>
            <a:ext cx="10172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132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A043C-4C0C-45AE-B28F-EF2505249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C8A894A-F66F-4A87-9326-71382D2BE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7300" y="0"/>
            <a:ext cx="10172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15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7A71B-B140-40E6-A2B9-E22B5E4EB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9EBBF6-DE76-415A-9E8E-AA527D00C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01DA8B-1902-4ABB-868F-54339236E24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0"/>
            <a:ext cx="101727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1762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AACFD6-9F2A-42AF-A8C4-65E089062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C4C400-4171-4196-BD6B-EE863F106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06A655-27AA-4FFB-A263-E9EB419117E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0"/>
            <a:ext cx="101727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7983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BC4D78-9422-4619-BBFB-BCD02929F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199BFB9-E7B3-48DC-BFC7-598DC026A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678" y="0"/>
            <a:ext cx="10178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81584"/>
      </p:ext>
    </p:extLst>
  </p:cSld>
  <p:clrMapOvr>
    <a:masterClrMapping/>
  </p:clrMapOvr>
</p:sld>
</file>

<file path=ppt/theme/theme1.xml><?xml version="1.0" encoding="utf-8"?>
<a:theme xmlns:a="http://schemas.openxmlformats.org/drawingml/2006/main" name="Эмблема">
  <a:themeElements>
    <a:clrScheme name="Эмблема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Эмблема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Эмблем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24</TotalTime>
  <Words>15</Words>
  <Application>Microsoft Office PowerPoint</Application>
  <PresentationFormat>Широкоэкранный</PresentationFormat>
  <Paragraphs>3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Corbel</vt:lpstr>
      <vt:lpstr>Gill Sans MT</vt:lpstr>
      <vt:lpstr>Impact</vt:lpstr>
      <vt:lpstr>Эмблема</vt:lpstr>
      <vt:lpstr>Для Вас родители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БУДЬТЕ ЗДОРОВЫ  И  СЧАСТЛИВЫ!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Для Вас родители</dc:title>
  <dc:creator>Mvideo</dc:creator>
  <cp:lastModifiedBy>Mvideo</cp:lastModifiedBy>
  <cp:revision>4</cp:revision>
  <dcterms:created xsi:type="dcterms:W3CDTF">2020-04-19T20:47:55Z</dcterms:created>
  <dcterms:modified xsi:type="dcterms:W3CDTF">2020-04-19T21:21:58Z</dcterms:modified>
</cp:coreProperties>
</file>